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29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4170A607-133C-4819-9F04-09AE75AB4292}" type="datetimeFigureOut">
              <a:rPr lang="en-US" smtClean="0"/>
              <a:pPr/>
              <a:t>29/11/2017</a:t>
            </a:fld>
            <a:endParaRPr lang="en-US"/>
          </a:p>
        </p:txBody>
      </p:sp>
      <p:sp>
        <p:nvSpPr>
          <p:cNvPr id="17" name="Footer Placeholder 16"/>
          <p:cNvSpPr>
            <a:spLocks noGrp="1"/>
          </p:cNvSpPr>
          <p:nvPr>
            <p:ph type="ftr" sz="quarter" idx="11"/>
          </p:nvPr>
        </p:nvSpPr>
        <p:spPr/>
        <p:txBody>
          <a:bodyPr/>
          <a:lstStyle>
            <a:extLst/>
          </a:lstStyle>
          <a:p>
            <a:endParaRPr lang="en-US"/>
          </a:p>
        </p:txBody>
      </p:sp>
      <p:sp>
        <p:nvSpPr>
          <p:cNvPr id="29" name="Slide Number Placeholder 28"/>
          <p:cNvSpPr>
            <a:spLocks noGrp="1"/>
          </p:cNvSpPr>
          <p:nvPr>
            <p:ph type="sldNum" sz="quarter" idx="12"/>
          </p:nvPr>
        </p:nvSpPr>
        <p:spPr/>
        <p:txBody>
          <a:bodyPr/>
          <a:lstStyle>
            <a:extLst/>
          </a:lstStyle>
          <a:p>
            <a:fld id="{0C14F950-81D5-4CC8-ABF4-08DC5DD901C9}" type="slidenum">
              <a:rPr lang="en-US" smtClean="0"/>
              <a:pPr/>
              <a:t>‹#›</a:t>
            </a:fld>
            <a:endParaRPr lang="en-US"/>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170A607-133C-4819-9F04-09AE75AB4292}" type="datetimeFigureOut">
              <a:rPr lang="en-US" smtClean="0"/>
              <a:pPr/>
              <a:t>29/11/2017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C14F950-81D5-4CC8-ABF4-08DC5DD901C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170A607-133C-4819-9F04-09AE75AB4292}" type="datetimeFigureOut">
              <a:rPr lang="en-US" smtClean="0"/>
              <a:pPr/>
              <a:t>29/11/2017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C14F950-81D5-4CC8-ABF4-08DC5DD901C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170A607-133C-4819-9F04-09AE75AB4292}" type="datetimeFigureOut">
              <a:rPr lang="en-US" smtClean="0"/>
              <a:pPr/>
              <a:t>29/11/2017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C14F950-81D5-4CC8-ABF4-08DC5DD901C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4170A607-133C-4819-9F04-09AE75AB4292}" type="datetimeFigureOut">
              <a:rPr lang="en-US" smtClean="0"/>
              <a:pPr/>
              <a:t>29/11/2017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C14F950-81D5-4CC8-ABF4-08DC5DD901C9}" type="slidenum">
              <a:rPr lang="en-US" smtClean="0"/>
              <a:pPr/>
              <a:t>‹#›</a:t>
            </a:fld>
            <a:endParaRPr lang="en-US"/>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170A607-133C-4819-9F04-09AE75AB4292}" type="datetimeFigureOut">
              <a:rPr lang="en-US" smtClean="0"/>
              <a:pPr/>
              <a:t>29/11/2017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C14F950-81D5-4CC8-ABF4-08DC5DD901C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4170A607-133C-4819-9F04-09AE75AB4292}" type="datetimeFigureOut">
              <a:rPr lang="en-US" smtClean="0"/>
              <a:pPr/>
              <a:t>29/11/2017</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0C14F950-81D5-4CC8-ABF4-08DC5DD901C9}" type="slidenum">
              <a:rPr lang="en-US" smtClean="0"/>
              <a:pPr/>
              <a:t>‹#›</a:t>
            </a:fld>
            <a:endParaRPr lang="en-US"/>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4170A607-133C-4819-9F04-09AE75AB4292}" type="datetimeFigureOut">
              <a:rPr lang="en-US" smtClean="0"/>
              <a:pPr/>
              <a:t>29/11/2017</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0C14F950-81D5-4CC8-ABF4-08DC5DD901C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4170A607-133C-4819-9F04-09AE75AB4292}" type="datetimeFigureOut">
              <a:rPr lang="en-US" smtClean="0"/>
              <a:pPr/>
              <a:t>29/11/2017</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0C14F950-81D5-4CC8-ABF4-08DC5DD901C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170A607-133C-4819-9F04-09AE75AB4292}" type="datetimeFigureOut">
              <a:rPr lang="en-US" smtClean="0"/>
              <a:pPr/>
              <a:t>29/11/2017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C14F950-81D5-4CC8-ABF4-08DC5DD901C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extLst/>
          </a:lstStyle>
          <a:p>
            <a:fld id="{4170A607-133C-4819-9F04-09AE75AB4292}" type="datetimeFigureOut">
              <a:rPr lang="en-US" smtClean="0"/>
              <a:pPr/>
              <a:t>29/11/2017</a:t>
            </a:fld>
            <a:endParaRPr lang="en-US"/>
          </a:p>
        </p:txBody>
      </p:sp>
      <p:sp>
        <p:nvSpPr>
          <p:cNvPr id="6" name="Footer Placeholder 5"/>
          <p:cNvSpPr>
            <a:spLocks noGrp="1"/>
          </p:cNvSpPr>
          <p:nvPr>
            <p:ph type="ftr" sz="quarter" idx="11"/>
          </p:nvPr>
        </p:nvSpPr>
        <p:spPr>
          <a:xfrm>
            <a:off x="914400" y="55499"/>
            <a:ext cx="5562600" cy="365125"/>
          </a:xfrm>
        </p:spPr>
        <p:txBody>
          <a:bodyPr/>
          <a:lstStyle>
            <a:extLst/>
          </a:lstStyle>
          <a:p>
            <a:endParaRPr lang="en-US"/>
          </a:p>
        </p:txBody>
      </p:sp>
      <p:sp>
        <p:nvSpPr>
          <p:cNvPr id="7" name="Slide Number Placeholder 6"/>
          <p:cNvSpPr>
            <a:spLocks noGrp="1"/>
          </p:cNvSpPr>
          <p:nvPr>
            <p:ph type="sldNum" sz="quarter" idx="12"/>
          </p:nvPr>
        </p:nvSpPr>
        <p:spPr>
          <a:xfrm>
            <a:off x="8610600" y="55499"/>
            <a:ext cx="457200" cy="365125"/>
          </a:xfrm>
        </p:spPr>
        <p:txBody>
          <a:bodyPr/>
          <a:lstStyle>
            <a:extLst/>
          </a:lstStyle>
          <a:p>
            <a:fld id="{0C14F950-81D5-4CC8-ABF4-08DC5DD901C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4170A607-133C-4819-9F04-09AE75AB4292}" type="datetimeFigureOut">
              <a:rPr lang="en-US" smtClean="0"/>
              <a:pPr/>
              <a:t>29/11/2017</a:t>
            </a:fld>
            <a:endParaRPr lang="en-US"/>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n-US"/>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0C14F950-81D5-4CC8-ABF4-08DC5DD901C9}"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totalcommunicator.com/vol2_3/microphone.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457201"/>
            <a:ext cx="7848600" cy="1447799"/>
          </a:xfrm>
        </p:spPr>
        <p:txBody>
          <a:bodyPr/>
          <a:lstStyle/>
          <a:p>
            <a:r>
              <a:rPr lang="en-US" b="1" dirty="0">
                <a:solidFill>
                  <a:srgbClr val="7030A0"/>
                </a:solidFill>
              </a:rPr>
              <a:t>Presentation Skills: Voice</a:t>
            </a:r>
            <a:endParaRPr lang="en-US" dirty="0">
              <a:solidFill>
                <a:srgbClr val="7030A0"/>
              </a:solidFill>
            </a:endParaRPr>
          </a:p>
        </p:txBody>
      </p:sp>
      <p:sp>
        <p:nvSpPr>
          <p:cNvPr id="3" name="Subtitle 2"/>
          <p:cNvSpPr>
            <a:spLocks noGrp="1"/>
          </p:cNvSpPr>
          <p:nvPr>
            <p:ph type="subTitle" idx="1"/>
          </p:nvPr>
        </p:nvSpPr>
        <p:spPr>
          <a:xfrm>
            <a:off x="838200" y="1981200"/>
            <a:ext cx="6934200" cy="4419600"/>
          </a:xfrm>
        </p:spPr>
        <p:txBody>
          <a:bodyPr>
            <a:normAutofit fontScale="32500" lnSpcReduction="20000"/>
          </a:bodyPr>
          <a:lstStyle/>
          <a:p>
            <a:r>
              <a:rPr lang="en-US" sz="7400" b="1" dirty="0"/>
              <a:t>There's a Message in Your </a:t>
            </a:r>
            <a:r>
              <a:rPr lang="en-US" sz="7400" b="1" dirty="0" smtClean="0"/>
              <a:t>Voice</a:t>
            </a:r>
          </a:p>
          <a:p>
            <a:r>
              <a:rPr lang="en-US" sz="7400" b="1" i="1" dirty="0"/>
              <a:t>While speech is how you use words, voice is how you create sound. To your listeners, your voice is a part of who you are and what you believe. Follow these tips on using your voice effectively when you're giving a presentation.</a:t>
            </a:r>
            <a:r>
              <a:rPr lang="en-US" sz="7400" dirty="0"/>
              <a:t> </a:t>
            </a:r>
            <a:br>
              <a:rPr lang="en-US" sz="7400" dirty="0"/>
            </a:br>
            <a:r>
              <a:rPr lang="en-US" sz="7400" dirty="0"/>
              <a:t/>
            </a:r>
            <a:br>
              <a:rPr lang="en-US" sz="7400" dirty="0"/>
            </a:br>
            <a:r>
              <a:rPr lang="en-US" sz="7400" dirty="0"/>
              <a:t>Your voice is a bigger and more important part of your presentation than you may think. With your voice, you can mutter, whisper, or shout. You can roar, suggest, demand. You can state, announce, assert, declare, affirm. </a:t>
            </a:r>
            <a:br>
              <a:rPr lang="en-US" sz="7400" dirty="0"/>
            </a:br>
            <a:r>
              <a:rPr lang="en-US" sz="7400" dirty="0" smtClean="0"/>
              <a:t> </a:t>
            </a:r>
            <a:r>
              <a:rPr lang="en-US" sz="6000" dirty="0"/>
              <a:t/>
            </a:r>
            <a:br>
              <a:rPr lang="en-US" sz="6000" dirty="0"/>
            </a:br>
            <a:r>
              <a:rPr lang="en-US" sz="6000" dirty="0"/>
              <a:t/>
            </a:r>
            <a:br>
              <a:rPr lang="en-US" sz="6000" dirty="0"/>
            </a:br>
            <a:r>
              <a:rPr lang="en-US" sz="6000" dirty="0" smtClean="0"/>
              <a:t>. </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Use your voice for maximum impact.</a:t>
            </a: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dirty="0"/>
              <a:t/>
            </a:r>
            <a:br>
              <a:rPr lang="en-US" dirty="0"/>
            </a:br>
            <a:r>
              <a:rPr lang="en-US" dirty="0"/>
              <a:t>From the sound of your voice, your listeners will make judgments about your attitude toward them and the ideas you're presenting. They'll judge your sincerity and credibility in part by your voice. And in turn that will affect how they respond to you and your message. </a:t>
            </a:r>
            <a:br>
              <a:rPr lang="en-US" dirty="0"/>
            </a:br>
            <a:r>
              <a:rPr lang="en-US" dirty="0"/>
              <a:t/>
            </a:r>
            <a:br>
              <a:rPr lang="en-US" dirty="0"/>
            </a:br>
            <a:r>
              <a:rPr lang="en-US" dirty="0"/>
              <a:t>It follows that to be a good presenter, you must take care of your voice and learn to use it effectively. (See our article, Take Care Of Your Voice, also in this issue.) The proper use of your voice can emphasize and strengthen every message you deliver.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sz="4000" b="1" dirty="0" smtClean="0"/>
              <a:t>Vary the elements of sound for emphasis.</a:t>
            </a:r>
            <a:endParaRPr lang="en-US" sz="4000" dirty="0"/>
          </a:p>
        </p:txBody>
      </p:sp>
      <p:sp>
        <p:nvSpPr>
          <p:cNvPr id="3" name="Content Placeholder 2"/>
          <p:cNvSpPr>
            <a:spLocks noGrp="1"/>
          </p:cNvSpPr>
          <p:nvPr>
            <p:ph idx="1"/>
          </p:nvPr>
        </p:nvSpPr>
        <p:spPr/>
        <p:txBody>
          <a:bodyPr/>
          <a:lstStyle/>
          <a:p>
            <a:r>
              <a:rPr lang="en-US" dirty="0"/>
              <a:t/>
            </a:r>
            <a:br>
              <a:rPr lang="en-US" dirty="0"/>
            </a:br>
            <a:r>
              <a:rPr lang="en-US" b="1" dirty="0"/>
              <a:t>Vary the elements of sound for emphasis.</a:t>
            </a:r>
            <a:r>
              <a:rPr lang="en-US" dirty="0"/>
              <a:t/>
            </a:r>
            <a:br>
              <a:rPr lang="en-US" dirty="0"/>
            </a:br>
            <a:r>
              <a:rPr lang="en-US" dirty="0"/>
              <a:t>If the pitch, volume, rhythm, and timbre of your voice never fluctuate, you'll be speaking in a monotone. And you'll risk losing your audience as a result. </a:t>
            </a:r>
          </a:p>
          <a:p>
            <a:r>
              <a:rPr lang="en-US" b="1" dirty="0"/>
              <a:t>"They'll judge your sincerity and credibility in part by your voice."</a:t>
            </a:r>
            <a:r>
              <a:rPr lang="en-US" dirty="0"/>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a:t>A monotone suggests to your listeners that you have little invested in them or in your message. It suggests you don't really care much whether or how your listeners respond. </a:t>
            </a:r>
            <a:br>
              <a:rPr lang="en-US" dirty="0"/>
            </a:br>
            <a:r>
              <a:rPr lang="en-US" dirty="0"/>
              <a:t/>
            </a:r>
            <a:br>
              <a:rPr lang="en-US" dirty="0"/>
            </a:br>
            <a:r>
              <a:rPr lang="en-US" dirty="0"/>
              <a:t>A monotone provides too few points of emphasis, the kind that helps your audience comprehend your message. But you can supply those points of emphasis by making your voice more expressive. An expressive voice pauses and quickens ... changes pace ... lowers and raises both volume and pitch. It carries emotion ranging from certainty to doubt ... surprise to assurance ... delight to disgust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381000"/>
            <a:ext cx="7772400" cy="5974560"/>
          </a:xfrm>
        </p:spPr>
        <p:txBody>
          <a:bodyPr>
            <a:normAutofit fontScale="77500" lnSpcReduction="20000"/>
          </a:bodyPr>
          <a:lstStyle/>
          <a:p>
            <a:r>
              <a:rPr lang="en-US" b="1" dirty="0"/>
              <a:t>"Lower the volume for an aside. Raise the volume gradually as you build toward a point."</a:t>
            </a:r>
            <a:r>
              <a:rPr lang="en-US" dirty="0"/>
              <a:t> </a:t>
            </a:r>
          </a:p>
          <a:p>
            <a:r>
              <a:rPr lang="en-US" dirty="0"/>
              <a:t/>
            </a:r>
            <a:br>
              <a:rPr lang="en-US" dirty="0"/>
            </a:br>
            <a:r>
              <a:rPr lang="en-US" b="1" dirty="0"/>
              <a:t>Adjust the volume.</a:t>
            </a:r>
            <a:r>
              <a:rPr lang="en-US" dirty="0"/>
              <a:t/>
            </a:r>
            <a:br>
              <a:rPr lang="en-US" dirty="0"/>
            </a:br>
            <a:r>
              <a:rPr lang="en-US" dirty="0"/>
              <a:t>Use changes in volume to prevent your voice from slipping into monotonous sameness and to alert your audience to the nuances of your message. </a:t>
            </a:r>
            <a:br>
              <a:rPr lang="en-US" dirty="0"/>
            </a:br>
            <a:r>
              <a:rPr lang="en-US" dirty="0"/>
              <a:t/>
            </a:r>
            <a:br>
              <a:rPr lang="en-US" dirty="0"/>
            </a:br>
            <a:r>
              <a:rPr lang="en-US" dirty="0"/>
              <a:t>Always speak loudly enough so everyone in your audience can hear you. Speak a little more loudly if the audience is large, even if you're using a microphone. (See our article, </a:t>
            </a:r>
            <a:r>
              <a:rPr lang="en-US" dirty="0">
                <a:hlinkClick r:id="rId2"/>
              </a:rPr>
              <a:t>When You're Using A Microphone ...,</a:t>
            </a:r>
            <a:r>
              <a:rPr lang="en-US" dirty="0"/>
              <a:t> in this issue.) </a:t>
            </a:r>
            <a:br>
              <a:rPr lang="en-US" dirty="0"/>
            </a:br>
            <a:r>
              <a:rPr lang="en-US" dirty="0"/>
              <a:t/>
            </a:r>
            <a:br>
              <a:rPr lang="en-US" dirty="0"/>
            </a:br>
            <a:r>
              <a:rPr lang="en-US" dirty="0"/>
              <a:t>Lower the volume for an aside. Raise the volume gradually as you build toward a point. </a:t>
            </a:r>
            <a:br>
              <a:rPr lang="en-US" dirty="0"/>
            </a:br>
            <a:r>
              <a:rPr lang="en-US" dirty="0"/>
              <a:t/>
            </a:r>
            <a:br>
              <a:rPr lang="en-US" dirty="0"/>
            </a:br>
            <a:r>
              <a:rPr lang="en-US" dirty="0"/>
              <a:t>Change your volume when you're changing an idea or an approach. Use your full voice with a microphone. (See our article, </a:t>
            </a:r>
            <a:r>
              <a:rPr lang="en-US" dirty="0">
                <a:hlinkClick r:id="rId2"/>
              </a:rPr>
              <a:t>When You're Using A Microphone ...,</a:t>
            </a:r>
            <a:r>
              <a:rPr lang="en-US" dirty="0"/>
              <a:t> also in this issue.)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228600"/>
            <a:ext cx="8001000" cy="6126960"/>
          </a:xfrm>
        </p:spPr>
        <p:txBody>
          <a:bodyPr>
            <a:normAutofit fontScale="92500"/>
          </a:bodyPr>
          <a:lstStyle/>
          <a:p>
            <a:r>
              <a:rPr lang="en-US" b="1" dirty="0"/>
              <a:t>Refine the pitch.</a:t>
            </a:r>
            <a:r>
              <a:rPr lang="en-US" dirty="0"/>
              <a:t/>
            </a:r>
            <a:br>
              <a:rPr lang="en-US" dirty="0"/>
            </a:br>
            <a:r>
              <a:rPr lang="en-US" dirty="0"/>
              <a:t>Pitch is the frequency of the sound waves you produce. It is about hitting high or low notes with your voice. </a:t>
            </a:r>
            <a:br>
              <a:rPr lang="en-US" dirty="0"/>
            </a:br>
            <a:r>
              <a:rPr lang="en-US" dirty="0"/>
              <a:t/>
            </a:r>
            <a:br>
              <a:rPr lang="en-US" dirty="0"/>
            </a:br>
            <a:r>
              <a:rPr lang="en-US" dirty="0"/>
              <a:t>Become aware of pitch and learn to refine it, phrase-by-phrase. Questions, for example, should end on a higher note. Conversely, affirmative statements should end in a level or slightly lower pitch. The ending of statements on a high pitch can create doubt in your listeners. </a:t>
            </a:r>
            <a:br>
              <a:rPr lang="en-US" dirty="0"/>
            </a:br>
            <a:r>
              <a:rPr lang="en-US" dirty="0"/>
              <a:t/>
            </a:r>
            <a:br>
              <a:rPr lang="en-US" dirty="0"/>
            </a:br>
            <a:r>
              <a:rPr lang="en-US" dirty="0"/>
              <a:t>Vary your pitch throughout your presentation to establish and reinforce your message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228600"/>
            <a:ext cx="8153400" cy="6126960"/>
          </a:xfrm>
        </p:spPr>
        <p:txBody>
          <a:bodyPr>
            <a:normAutofit lnSpcReduction="10000"/>
          </a:bodyPr>
          <a:lstStyle/>
          <a:p>
            <a:r>
              <a:rPr lang="en-US" dirty="0"/>
              <a:t/>
            </a:r>
            <a:br>
              <a:rPr lang="en-US" dirty="0"/>
            </a:br>
            <a:r>
              <a:rPr lang="en-US" b="1" dirty="0"/>
              <a:t>Alter the rhythm and tempo.</a:t>
            </a:r>
            <a:r>
              <a:rPr lang="en-US" dirty="0"/>
              <a:t/>
            </a:r>
            <a:br>
              <a:rPr lang="en-US" dirty="0"/>
            </a:br>
            <a:r>
              <a:rPr lang="en-US" dirty="0"/>
              <a:t>Rhythm is the pattern of the sounds you produce. Tempo is the pace of your voice. </a:t>
            </a:r>
            <a:br>
              <a:rPr lang="en-US" dirty="0"/>
            </a:br>
            <a:r>
              <a:rPr lang="en-US" dirty="0"/>
              <a:t/>
            </a:r>
            <a:br>
              <a:rPr lang="en-US" dirty="0"/>
            </a:br>
            <a:r>
              <a:rPr lang="en-US" dirty="0"/>
              <a:t>Use rhythm to carry meaning. </a:t>
            </a:r>
            <a:br>
              <a:rPr lang="en-US" dirty="0"/>
            </a:br>
            <a:r>
              <a:rPr lang="en-US" dirty="0"/>
              <a:t/>
            </a:r>
            <a:br>
              <a:rPr lang="en-US" dirty="0"/>
            </a:br>
            <a:r>
              <a:rPr lang="en-US" dirty="0"/>
              <a:t>Slow the pace to emphasize certain ideas. Quicken the pace to show excitement or humor. </a:t>
            </a:r>
            <a:br>
              <a:rPr lang="en-US" dirty="0"/>
            </a:br>
            <a:r>
              <a:rPr lang="en-US" dirty="0"/>
              <a:t/>
            </a:r>
            <a:br>
              <a:rPr lang="en-US" dirty="0"/>
            </a:br>
            <a:r>
              <a:rPr lang="en-US" dirty="0"/>
              <a:t>Pause to underscore major points or to give listeners time to absorb a complex idea. Pause also when you're about to transition to another idea.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Control the timbre.</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b="1"/>
              <a:t>s</a:t>
            </a:r>
            <a:r>
              <a:rPr lang="en-US" dirty="0"/>
              <a:t/>
            </a:r>
            <a:br>
              <a:rPr lang="en-US" dirty="0"/>
            </a:br>
            <a:r>
              <a:rPr lang="en-US" dirty="0"/>
              <a:t>Timbre is the emotional quality of your voice. It's the attitude behind a word or a phrase. Listeners perceive a speaker's attitude and use their perception to build comprehension. </a:t>
            </a:r>
            <a:br>
              <a:rPr lang="en-US" dirty="0"/>
            </a:br>
            <a:r>
              <a:rPr lang="en-US" dirty="0"/>
              <a:t/>
            </a:r>
            <a:br>
              <a:rPr lang="en-US" dirty="0"/>
            </a:br>
            <a:r>
              <a:rPr lang="en-US" dirty="0"/>
              <a:t>Use timbre to enhance your meaning or express the emotion or attitude you want to create. Choose words and phrases that support that attitude. </a:t>
            </a:r>
            <a:br>
              <a:rPr lang="en-US" dirty="0"/>
            </a:br>
            <a:r>
              <a:rPr lang="en-US" dirty="0"/>
              <a:t/>
            </a:r>
            <a:br>
              <a:rPr lang="en-US" dirty="0"/>
            </a:br>
            <a:r>
              <a:rPr lang="en-US" dirty="0"/>
              <a:t>Vary your emotional expression to support and signify meaning. </a:t>
            </a:r>
            <a:br>
              <a:rPr lang="en-US" dirty="0"/>
            </a:br>
            <a:r>
              <a:rPr lang="en-US" dirty="0"/>
              <a:t/>
            </a:r>
            <a:br>
              <a:rPr lang="en-US" dirty="0"/>
            </a:br>
            <a:r>
              <a:rPr lang="en-US" dirty="0"/>
              <a:t>Your voice is one of the many tools with which you communicate. Practice managing your voice. Become adept at using it to clarify your message and to carry its significance to your listeners</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13</TotalTime>
  <Words>124</Words>
  <Application>Microsoft Office PowerPoint</Application>
  <PresentationFormat>On-screen Show (4:3)</PresentationFormat>
  <Paragraphs>15</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Metro</vt:lpstr>
      <vt:lpstr>Presentation Skills: Voice</vt:lpstr>
      <vt:lpstr>Use your voice for maximum impact.</vt:lpstr>
      <vt:lpstr> Vary the elements of sound for emphasis.</vt:lpstr>
      <vt:lpstr>Slide 4</vt:lpstr>
      <vt:lpstr>Slide 5</vt:lpstr>
      <vt:lpstr>Slide 6</vt:lpstr>
      <vt:lpstr>Slide 7</vt:lpstr>
      <vt:lpstr>Control the timbre.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Skills: Voice</dc:title>
  <dc:creator>lenovo7</dc:creator>
  <cp:lastModifiedBy>windows</cp:lastModifiedBy>
  <cp:revision>7</cp:revision>
  <dcterms:created xsi:type="dcterms:W3CDTF">2016-05-16T10:08:18Z</dcterms:created>
  <dcterms:modified xsi:type="dcterms:W3CDTF">2017-11-29T05:26:53Z</dcterms:modified>
</cp:coreProperties>
</file>