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61" r:id="rId2"/>
    <p:sldId id="262" r:id="rId3"/>
    <p:sldId id="263" r:id="rId4"/>
    <p:sldId id="264" r:id="rId5"/>
    <p:sldId id="257" r:id="rId6"/>
    <p:sldId id="258" r:id="rId7"/>
    <p:sldId id="259" r:id="rId8"/>
    <p:sldId id="260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3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5495A28-418B-476B-880B-6E0853549544}" type="datetimeFigureOut">
              <a:rPr lang="en-IN" smtClean="0"/>
              <a:t>12-12-2017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477F813-BD56-49EA-ADBB-2B7A98D32154}" type="slidenum">
              <a:rPr lang="en-IN" smtClean="0"/>
              <a:t>‹#›</a:t>
            </a:fld>
            <a:endParaRPr lang="en-IN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659293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A28-418B-476B-880B-6E0853549544}" type="datetimeFigureOut">
              <a:rPr lang="en-IN" smtClean="0"/>
              <a:t>12-12-2017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F813-BD56-49EA-ADBB-2B7A98D321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8633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A28-418B-476B-880B-6E0853549544}" type="datetimeFigureOut">
              <a:rPr lang="en-IN" smtClean="0"/>
              <a:t>12-12-2017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F813-BD56-49EA-ADBB-2B7A98D321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9133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A28-418B-476B-880B-6E0853549544}" type="datetimeFigureOut">
              <a:rPr lang="en-IN" smtClean="0"/>
              <a:t>12-12-2017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F813-BD56-49EA-ADBB-2B7A98D321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0249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495A28-418B-476B-880B-6E0853549544}" type="datetimeFigureOut">
              <a:rPr lang="en-IN" smtClean="0"/>
              <a:t>12-12-2017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7F813-BD56-49EA-ADBB-2B7A98D32154}" type="slidenum">
              <a:rPr lang="en-IN" smtClean="0"/>
              <a:t>‹#›</a:t>
            </a:fld>
            <a:endParaRPr lang="en-IN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311489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A28-418B-476B-880B-6E0853549544}" type="datetimeFigureOut">
              <a:rPr lang="en-IN" smtClean="0"/>
              <a:t>12-12-2017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F813-BD56-49EA-ADBB-2B7A98D321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8024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A28-418B-476B-880B-6E0853549544}" type="datetimeFigureOut">
              <a:rPr lang="en-IN" smtClean="0"/>
              <a:t>12-12-2017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F813-BD56-49EA-ADBB-2B7A98D321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892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A28-418B-476B-880B-6E0853549544}" type="datetimeFigureOut">
              <a:rPr lang="en-IN" smtClean="0"/>
              <a:t>12-12-2017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F813-BD56-49EA-ADBB-2B7A98D321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9166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95A28-418B-476B-880B-6E0853549544}" type="datetimeFigureOut">
              <a:rPr lang="en-IN" smtClean="0"/>
              <a:t>12-12-2017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F813-BD56-49EA-ADBB-2B7A98D321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617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495A28-418B-476B-880B-6E0853549544}" type="datetimeFigureOut">
              <a:rPr lang="en-IN" smtClean="0"/>
              <a:t>12-12-2017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7F813-BD56-49EA-ADBB-2B7A98D3215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50189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495A28-418B-476B-880B-6E0853549544}" type="datetimeFigureOut">
              <a:rPr lang="en-IN" smtClean="0"/>
              <a:t>12-12-2017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7F813-BD56-49EA-ADBB-2B7A98D3215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3388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5495A28-418B-476B-880B-6E0853549544}" type="datetimeFigureOut">
              <a:rPr lang="en-IN" smtClean="0"/>
              <a:t>12-12-2017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477F813-BD56-49EA-ADBB-2B7A98D3215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5500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045" y="1629557"/>
            <a:ext cx="12076955" cy="3592629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Navgan</a:t>
            </a:r>
            <a:r>
              <a:rPr lang="en-US" sz="36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shikshan</a:t>
            </a:r>
            <a:r>
              <a:rPr lang="en-US" sz="36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sanstha</a:t>
            </a:r>
            <a:r>
              <a:rPr lang="en-US" sz="36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Rajuri’s</a:t>
            </a:r>
            <a:r>
              <a:rPr lang="en-US" sz="36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(N)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MRS KESHARBAI SONAJIRAO KSHIRSAGR ALIAS KAKU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Arts, Science And Commerce College, </a:t>
            </a:r>
            <a:r>
              <a:rPr lang="en-US" sz="3600" dirty="0" err="1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Beed</a:t>
            </a:r>
            <a:r>
              <a:rPr lang="en-US" sz="36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ISO 9001-2008 Certified &amp; NAAC accredited Grade</a:t>
            </a:r>
          </a:p>
          <a:p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612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056" y="2278656"/>
            <a:ext cx="9840718" cy="252928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Department of </a:t>
            </a:r>
            <a:r>
              <a:rPr lang="en-US" dirty="0" err="1" smtClean="0">
                <a:solidFill>
                  <a:schemeClr val="tx1"/>
                </a:solidFill>
              </a:rPr>
              <a:t>urdu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PowerPoint presentation by: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err="1" smtClean="0">
                <a:solidFill>
                  <a:schemeClr val="tx1"/>
                </a:solidFill>
              </a:rPr>
              <a:t>Dr.</a:t>
            </a:r>
            <a:r>
              <a:rPr lang="en-US" dirty="0" err="1" smtClean="0">
                <a:solidFill>
                  <a:schemeClr val="tx1"/>
                </a:solidFill>
              </a:rPr>
              <a:t>Syeda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Shahezan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mtClean="0">
                <a:solidFill>
                  <a:schemeClr val="tx1"/>
                </a:solidFill>
              </a:rPr>
              <a:t>Parveen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71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2" y="1996058"/>
            <a:ext cx="8534400" cy="1507067"/>
          </a:xfrm>
        </p:spPr>
        <p:txBody>
          <a:bodyPr/>
          <a:lstStyle/>
          <a:p>
            <a:pPr algn="ctr"/>
            <a:r>
              <a:rPr lang="en-US" dirty="0" smtClean="0"/>
              <a:t>For </a:t>
            </a:r>
            <a:br>
              <a:rPr lang="en-US" dirty="0" smtClean="0"/>
            </a:br>
            <a:r>
              <a:rPr lang="en-US" dirty="0" err="1" smtClean="0"/>
              <a:t>B.a</a:t>
            </a:r>
            <a:r>
              <a:rPr lang="en-US" smtClean="0"/>
              <a:t> second </a:t>
            </a:r>
            <a:r>
              <a:rPr lang="en-US" dirty="0" smtClean="0"/>
              <a:t>year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13521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028" y="2378798"/>
            <a:ext cx="9601200" cy="1485900"/>
          </a:xfrm>
        </p:spPr>
        <p:txBody>
          <a:bodyPr/>
          <a:lstStyle/>
          <a:p>
            <a:pPr algn="ctr"/>
            <a:r>
              <a:rPr lang="ur-PK" dirty="0" smtClean="0">
                <a:latin typeface="1 MUHAMMADI QURANIC" panose="03020400000000000000" pitchFamily="66" charset="-78"/>
                <a:cs typeface="1 MUHAMMADI QURANIC" panose="03020400000000000000" pitchFamily="66" charset="-78"/>
              </a:rPr>
              <a:t>اردو قواعد</a:t>
            </a:r>
            <a:endParaRPr lang="en-IN" dirty="0">
              <a:latin typeface="1 MUHAMMADI QURANIC" panose="03020400000000000000" pitchFamily="66" charset="-78"/>
              <a:cs typeface="1 MUHAMMADI QURANIC" panose="03020400000000000000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7311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685799"/>
            <a:ext cx="9777655" cy="5724053"/>
          </a:xfrm>
        </p:spPr>
      </p:pic>
    </p:spTree>
    <p:extLst>
      <p:ext uri="{BB962C8B-B14F-4D97-AF65-F5344CB8AC3E}">
        <p14:creationId xmlns:p14="http://schemas.microsoft.com/office/powerpoint/2010/main" val="326748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593" y="685799"/>
            <a:ext cx="9871904" cy="5868909"/>
          </a:xfrm>
        </p:spPr>
      </p:pic>
    </p:spTree>
    <p:extLst>
      <p:ext uri="{BB962C8B-B14F-4D97-AF65-F5344CB8AC3E}">
        <p14:creationId xmlns:p14="http://schemas.microsoft.com/office/powerpoint/2010/main" val="2106507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685799"/>
            <a:ext cx="9794163" cy="5905123"/>
          </a:xfrm>
        </p:spPr>
      </p:pic>
    </p:spTree>
    <p:extLst>
      <p:ext uri="{BB962C8B-B14F-4D97-AF65-F5344CB8AC3E}">
        <p14:creationId xmlns:p14="http://schemas.microsoft.com/office/powerpoint/2010/main" val="2782140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592" y="570368"/>
            <a:ext cx="9762093" cy="5848539"/>
          </a:xfrm>
        </p:spPr>
      </p:pic>
    </p:spTree>
    <p:extLst>
      <p:ext uri="{BB962C8B-B14F-4D97-AF65-F5344CB8AC3E}">
        <p14:creationId xmlns:p14="http://schemas.microsoft.com/office/powerpoint/2010/main" val="3021641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1723" y="2333531"/>
            <a:ext cx="9601200" cy="1485900"/>
          </a:xfrm>
        </p:spPr>
        <p:txBody>
          <a:bodyPr/>
          <a:lstStyle/>
          <a:p>
            <a:pPr algn="ctr"/>
            <a:r>
              <a:rPr lang="ur-PK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ختم شدہ</a:t>
            </a:r>
            <a:endParaRPr lang="en-IN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355163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33</TotalTime>
  <Words>37</Words>
  <Application>Microsoft Office PowerPoint</Application>
  <PresentationFormat>Widescreen</PresentationFormat>
  <Paragraphs>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1 MUHAMMADI QURANIC</vt:lpstr>
      <vt:lpstr>Arabic Typesetting</vt:lpstr>
      <vt:lpstr>Franklin Gothic Book</vt:lpstr>
      <vt:lpstr>Crop</vt:lpstr>
      <vt:lpstr>PowerPoint Presentation</vt:lpstr>
      <vt:lpstr>Department of urdu  PowerPoint presentation by: Dr.Syeda Shahezan Parveen</vt:lpstr>
      <vt:lpstr>For  B.a second year</vt:lpstr>
      <vt:lpstr>اردو قواعد</vt:lpstr>
      <vt:lpstr>PowerPoint Presentation</vt:lpstr>
      <vt:lpstr>PowerPoint Presentation</vt:lpstr>
      <vt:lpstr>PowerPoint Presentation</vt:lpstr>
      <vt:lpstr>PowerPoint Presentation</vt:lpstr>
      <vt:lpstr>ختم شدہ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imad</dc:creator>
  <cp:lastModifiedBy>imad</cp:lastModifiedBy>
  <cp:revision>5</cp:revision>
  <dcterms:created xsi:type="dcterms:W3CDTF">2017-12-09T11:26:58Z</dcterms:created>
  <dcterms:modified xsi:type="dcterms:W3CDTF">2017-12-12T10:26:09Z</dcterms:modified>
</cp:coreProperties>
</file>