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3"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4" d="100"/>
          <a:sy n="84" d="100"/>
        </p:scale>
        <p:origin x="53"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71294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FD584-737A-4625-BA71-4C72482EB754}"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411968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664293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4223070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3825281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DAFD584-737A-4625-BA71-4C72482EB754}" type="datetimeFigureOut">
              <a:rPr lang="en-IN" smtClean="0"/>
              <a:t>12-12-2017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3938420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DAFD584-737A-4625-BA71-4C72482EB754}" type="datetimeFigureOut">
              <a:rPr lang="en-IN" smtClean="0"/>
              <a:t>12-12-2017</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648306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1886557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94054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92976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FD584-737A-4625-BA71-4C72482EB754}"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61911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AFD584-737A-4625-BA71-4C72482EB754}"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12213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AFD584-737A-4625-BA71-4C72482EB754}" type="datetimeFigureOut">
              <a:rPr lang="en-IN" smtClean="0"/>
              <a:t>12-12-2017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31633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AFD584-737A-4625-BA71-4C72482EB754}" type="datetimeFigureOut">
              <a:rPr lang="en-IN" smtClean="0"/>
              <a:t>12-12-2017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54697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FD584-737A-4625-BA71-4C72482EB754}" type="datetimeFigureOut">
              <a:rPr lang="en-IN" smtClean="0"/>
              <a:t>12-12-2017</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336123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FD584-737A-4625-BA71-4C72482EB754}"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333990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FD584-737A-4625-BA71-4C72482EB754}"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EC91587-7D12-4E5B-93EF-892B30044344}" type="slidenum">
              <a:rPr lang="en-IN" smtClean="0"/>
              <a:t>‹#›</a:t>
            </a:fld>
            <a:endParaRPr lang="en-IN"/>
          </a:p>
        </p:txBody>
      </p:sp>
    </p:spTree>
    <p:extLst>
      <p:ext uri="{BB962C8B-B14F-4D97-AF65-F5344CB8AC3E}">
        <p14:creationId xmlns:p14="http://schemas.microsoft.com/office/powerpoint/2010/main" val="22613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DAFD584-737A-4625-BA71-4C72482EB754}" type="datetimeFigureOut">
              <a:rPr lang="en-IN" smtClean="0"/>
              <a:t>12-12-2017</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EC91587-7D12-4E5B-93EF-892B30044344}" type="slidenum">
              <a:rPr lang="en-IN" smtClean="0"/>
              <a:t>‹#›</a:t>
            </a:fld>
            <a:endParaRPr lang="en-IN"/>
          </a:p>
        </p:txBody>
      </p:sp>
    </p:spTree>
    <p:extLst>
      <p:ext uri="{BB962C8B-B14F-4D97-AF65-F5344CB8AC3E}">
        <p14:creationId xmlns:p14="http://schemas.microsoft.com/office/powerpoint/2010/main" val="2900855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045" y="1792520"/>
            <a:ext cx="12076955" cy="3592629"/>
          </a:xfrm>
        </p:spPr>
        <p:txBody>
          <a:bodyPr>
            <a:normAutofit/>
          </a:bodyPr>
          <a:lstStyle/>
          <a:p>
            <a:pPr algn="ctr"/>
            <a:r>
              <a:rPr lang="en-US" sz="3600" dirty="0" err="1" smtClean="0">
                <a:solidFill>
                  <a:schemeClr val="bg1"/>
                </a:solidFill>
                <a:latin typeface="Arabic Typesetting" panose="03020402040406030203" pitchFamily="66" charset="-78"/>
                <a:cs typeface="Arabic Typesetting" panose="03020402040406030203" pitchFamily="66" charset="-78"/>
              </a:rPr>
              <a:t>Navgan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shikshan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sanstha</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Rajuri’s</a:t>
            </a:r>
            <a:r>
              <a:rPr lang="en-US" sz="3600" dirty="0" smtClean="0">
                <a:solidFill>
                  <a:schemeClr val="bg1"/>
                </a:solidFill>
                <a:latin typeface="Arabic Typesetting" panose="03020402040406030203" pitchFamily="66" charset="-78"/>
                <a:cs typeface="Arabic Typesetting" panose="03020402040406030203" pitchFamily="66" charset="-78"/>
              </a:rPr>
              <a:t> (N)</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MRS KESHARBAI SONAJIRAO KSHIRSAGR ALIAS KAKU</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Arts, Science And Commerce College, </a:t>
            </a:r>
            <a:r>
              <a:rPr lang="en-US" sz="3600" dirty="0" err="1" smtClean="0">
                <a:solidFill>
                  <a:schemeClr val="bg1"/>
                </a:solidFill>
                <a:latin typeface="Arabic Typesetting" panose="03020402040406030203" pitchFamily="66" charset="-78"/>
                <a:cs typeface="Arabic Typesetting" panose="03020402040406030203" pitchFamily="66" charset="-78"/>
              </a:rPr>
              <a:t>Beed</a:t>
            </a:r>
            <a:r>
              <a:rPr lang="en-US" sz="3600" dirty="0" smtClean="0">
                <a:solidFill>
                  <a:schemeClr val="bg1"/>
                </a:solidFill>
                <a:latin typeface="Arabic Typesetting" panose="03020402040406030203" pitchFamily="66" charset="-78"/>
                <a:cs typeface="Arabic Typesetting" panose="03020402040406030203" pitchFamily="66" charset="-78"/>
              </a:rPr>
              <a:t>.</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ISO 9001-2008 Certified &amp; NAAC accredited Grade</a:t>
            </a:r>
          </a:p>
          <a:p>
            <a:endParaRPr lang="en-IN" dirty="0"/>
          </a:p>
        </p:txBody>
      </p:sp>
    </p:spTree>
    <p:extLst>
      <p:ext uri="{BB962C8B-B14F-4D97-AF65-F5344CB8AC3E}">
        <p14:creationId xmlns:p14="http://schemas.microsoft.com/office/powerpoint/2010/main" val="1919286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735" y="1146973"/>
            <a:ext cx="9840718" cy="2529288"/>
          </a:xfrm>
        </p:spPr>
        <p:txBody>
          <a:bodyPr>
            <a:normAutofit/>
          </a:bodyPr>
          <a:lstStyle/>
          <a:p>
            <a:pPr algn="ctr"/>
            <a:r>
              <a:rPr lang="en-US" dirty="0" smtClean="0">
                <a:solidFill>
                  <a:schemeClr val="tx1"/>
                </a:solidFill>
              </a:rPr>
              <a:t>Department of </a:t>
            </a:r>
            <a:r>
              <a:rPr lang="en-US" dirty="0" err="1" smtClean="0">
                <a:solidFill>
                  <a:schemeClr val="tx1"/>
                </a:solidFill>
              </a:rPr>
              <a:t>urdu</a:t>
            </a:r>
            <a:r>
              <a:rPr lang="en-US" dirty="0" smtClean="0">
                <a:solidFill>
                  <a:schemeClr val="tx1"/>
                </a:solidFill>
              </a:rPr>
              <a:t> </a:t>
            </a:r>
            <a:br>
              <a:rPr lang="en-US" dirty="0" smtClean="0">
                <a:solidFill>
                  <a:schemeClr val="tx1"/>
                </a:solidFill>
              </a:rPr>
            </a:br>
            <a:r>
              <a:rPr lang="en-US" dirty="0" smtClean="0">
                <a:solidFill>
                  <a:schemeClr val="tx1"/>
                </a:solidFill>
              </a:rPr>
              <a:t>PowerPoint presentation by:</a:t>
            </a:r>
            <a:br>
              <a:rPr lang="en-US" dirty="0" smtClean="0">
                <a:solidFill>
                  <a:schemeClr val="tx1"/>
                </a:solidFill>
              </a:rPr>
            </a:br>
            <a:r>
              <a:rPr lang="en-US" dirty="0" err="1" smtClean="0">
                <a:solidFill>
                  <a:schemeClr val="tx1"/>
                </a:solidFill>
              </a:rPr>
              <a:t>Dr.syeda</a:t>
            </a:r>
            <a:r>
              <a:rPr lang="en-US" dirty="0" smtClean="0">
                <a:solidFill>
                  <a:schemeClr val="tx1"/>
                </a:solidFill>
              </a:rPr>
              <a:t> </a:t>
            </a:r>
            <a:r>
              <a:rPr lang="en-US" dirty="0" err="1" smtClean="0">
                <a:solidFill>
                  <a:schemeClr val="tx1"/>
                </a:solidFill>
              </a:rPr>
              <a:t>shahenaz</a:t>
            </a:r>
            <a:r>
              <a:rPr lang="en-US" dirty="0" smtClean="0">
                <a:solidFill>
                  <a:schemeClr val="tx1"/>
                </a:solidFill>
              </a:rPr>
              <a:t> </a:t>
            </a:r>
            <a:r>
              <a:rPr lang="en-US" dirty="0" err="1" smtClean="0">
                <a:solidFill>
                  <a:schemeClr val="tx1"/>
                </a:solidFill>
              </a:rPr>
              <a:t>parveen</a:t>
            </a:r>
            <a:endParaRPr lang="en-IN" dirty="0">
              <a:solidFill>
                <a:schemeClr val="tx1"/>
              </a:solidFill>
            </a:endParaRPr>
          </a:p>
        </p:txBody>
      </p:sp>
    </p:spTree>
    <p:extLst>
      <p:ext uri="{BB962C8B-B14F-4D97-AF65-F5344CB8AC3E}">
        <p14:creationId xmlns:p14="http://schemas.microsoft.com/office/powerpoint/2010/main" val="414247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1996058"/>
            <a:ext cx="8534400" cy="1507067"/>
          </a:xfrm>
        </p:spPr>
        <p:txBody>
          <a:bodyPr/>
          <a:lstStyle/>
          <a:p>
            <a:pPr algn="ctr"/>
            <a:r>
              <a:rPr lang="en-US" dirty="0" smtClean="0">
                <a:solidFill>
                  <a:schemeClr val="tx1"/>
                </a:solidFill>
              </a:rPr>
              <a:t>For </a:t>
            </a:r>
            <a:br>
              <a:rPr lang="en-US" dirty="0" smtClean="0">
                <a:solidFill>
                  <a:schemeClr val="tx1"/>
                </a:solidFill>
              </a:rPr>
            </a:br>
            <a:r>
              <a:rPr lang="en-US" dirty="0" err="1" smtClean="0">
                <a:solidFill>
                  <a:schemeClr val="tx1"/>
                </a:solidFill>
              </a:rPr>
              <a:t>B.a</a:t>
            </a:r>
            <a:r>
              <a:rPr lang="en-US" dirty="0" smtClean="0">
                <a:solidFill>
                  <a:schemeClr val="tx1"/>
                </a:solidFill>
              </a:rPr>
              <a:t> first year</a:t>
            </a:r>
            <a:endParaRPr lang="en-IN" dirty="0">
              <a:solidFill>
                <a:schemeClr val="tx1"/>
              </a:solidFill>
            </a:endParaRPr>
          </a:p>
        </p:txBody>
      </p:sp>
    </p:spTree>
    <p:extLst>
      <p:ext uri="{BB962C8B-B14F-4D97-AF65-F5344CB8AC3E}">
        <p14:creationId xmlns:p14="http://schemas.microsoft.com/office/powerpoint/2010/main" val="2756107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761413" cy="5490506"/>
          </a:xfrm>
        </p:spPr>
        <p:txBody>
          <a:bodyPr/>
          <a:lstStyle/>
          <a:p>
            <a:pPr algn="ctr"/>
            <a:r>
              <a:rPr lang="ar-SA" dirty="0">
                <a:solidFill>
                  <a:schemeClr val="tx1"/>
                </a:solidFill>
              </a:rPr>
              <a:t>نظم</a:t>
            </a:r>
            <a:br>
              <a:rPr lang="ar-SA" dirty="0">
                <a:solidFill>
                  <a:schemeClr val="tx1"/>
                </a:solidFill>
              </a:rPr>
            </a:br>
            <a:r>
              <a:rPr lang="ar-SA" dirty="0">
                <a:solidFill>
                  <a:schemeClr val="tx1"/>
                </a:solidFill>
              </a:rPr>
              <a:t>نظم کا فن:</a:t>
            </a:r>
            <a:br>
              <a:rPr lang="ar-SA" dirty="0">
                <a:solidFill>
                  <a:schemeClr val="tx1"/>
                </a:solidFill>
              </a:rPr>
            </a:br>
            <a:r>
              <a:rPr lang="ar-SA" dirty="0">
                <a:solidFill>
                  <a:schemeClr val="tx1"/>
                </a:solidFill>
              </a:rPr>
              <a:t>نطم وہ صنف شاعری ہے جس میں کسی خاص موضوع سے متعلق رابط و تسلسل کے ساتھ اظہار خیال کیا گہا ہو ۔</a:t>
            </a:r>
            <a:br>
              <a:rPr lang="ar-SA" dirty="0">
                <a:solidFill>
                  <a:schemeClr val="tx1"/>
                </a:solidFill>
              </a:rPr>
            </a:br>
            <a:endParaRPr lang="en-IN" dirty="0">
              <a:solidFill>
                <a:schemeClr val="tx1"/>
              </a:solidFill>
            </a:endParaRPr>
          </a:p>
        </p:txBody>
      </p:sp>
    </p:spTree>
    <p:extLst>
      <p:ext uri="{BB962C8B-B14F-4D97-AF65-F5344CB8AC3E}">
        <p14:creationId xmlns:p14="http://schemas.microsoft.com/office/powerpoint/2010/main" val="2571430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5488" y="765438"/>
            <a:ext cx="8761413" cy="5101207"/>
          </a:xfrm>
        </p:spPr>
        <p:txBody>
          <a:bodyPr/>
          <a:lstStyle/>
          <a:p>
            <a:pPr algn="ctr"/>
            <a:r>
              <a:rPr lang="ar-SA" dirty="0">
                <a:solidFill>
                  <a:schemeClr val="tx1"/>
                </a:solidFill>
              </a:rPr>
              <a:t>نظم کا ارتقاء:</a:t>
            </a:r>
            <a:br>
              <a:rPr lang="ar-SA" dirty="0">
                <a:solidFill>
                  <a:schemeClr val="tx1"/>
                </a:solidFill>
              </a:rPr>
            </a:br>
            <a:r>
              <a:rPr lang="ar-SA" dirty="0">
                <a:solidFill>
                  <a:schemeClr val="tx1"/>
                </a:solidFill>
              </a:rPr>
              <a:t> اردو نظم نگاری کی تاریخ وہی ہے جو اردو شاعری کی ہے دکنی شاعری میں بہترین اخلاقی اور صوفیانہ نظمیں لکھی گیں۔ قطب شاہ کی نظمیں خاص طور سے قابل ذکر ہیں جو اپنے ہندوستانی عناصر اور جوش اظہار کی وجہ سے اردو شاعری کا قیمتی سرمایہ </a:t>
            </a:r>
            <a:r>
              <a:rPr lang="ar-SA" dirty="0" smtClean="0">
                <a:solidFill>
                  <a:schemeClr val="tx1"/>
                </a:solidFill>
              </a:rPr>
              <a:t>ہیں</a:t>
            </a:r>
            <a:r>
              <a:rPr lang="ur-PK" dirty="0" smtClean="0">
                <a:solidFill>
                  <a:schemeClr val="tx1"/>
                </a:solidFill>
              </a:rPr>
              <a:t>.</a:t>
            </a:r>
            <a:endParaRPr lang="en-IN" dirty="0">
              <a:solidFill>
                <a:schemeClr val="tx1"/>
              </a:solidFill>
            </a:endParaRPr>
          </a:p>
        </p:txBody>
      </p:sp>
    </p:spTree>
    <p:extLst>
      <p:ext uri="{BB962C8B-B14F-4D97-AF65-F5344CB8AC3E}">
        <p14:creationId xmlns:p14="http://schemas.microsoft.com/office/powerpoint/2010/main" val="311617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542" y="493833"/>
            <a:ext cx="8761413" cy="4938245"/>
          </a:xfrm>
        </p:spPr>
        <p:txBody>
          <a:bodyPr/>
          <a:lstStyle/>
          <a:p>
            <a:pPr algn="ctr"/>
            <a:r>
              <a:rPr lang="ar-SA" dirty="0">
                <a:solidFill>
                  <a:schemeClr val="tx1"/>
                </a:solidFill>
              </a:rPr>
              <a:t>نظیر اکبرآبادی</a:t>
            </a:r>
            <a:r>
              <a:rPr lang="ar-SA" dirty="0" smtClean="0">
                <a:solidFill>
                  <a:schemeClr val="tx1"/>
                </a:solidFill>
              </a:rPr>
              <a:t>:</a:t>
            </a:r>
            <a:r>
              <a:rPr lang="ur-PK" dirty="0" smtClean="0">
                <a:solidFill>
                  <a:schemeClr val="tx1"/>
                </a:solidFill>
              </a:rPr>
              <a:t/>
            </a:r>
            <a:br>
              <a:rPr lang="ur-PK" dirty="0" smtClean="0">
                <a:solidFill>
                  <a:schemeClr val="tx1"/>
                </a:solidFill>
              </a:rPr>
            </a:br>
            <a:r>
              <a:rPr lang="ar-SA" dirty="0">
                <a:solidFill>
                  <a:schemeClr val="tx1"/>
                </a:solidFill>
              </a:rPr>
              <a:t/>
            </a:r>
            <a:br>
              <a:rPr lang="ar-SA" dirty="0">
                <a:solidFill>
                  <a:schemeClr val="tx1"/>
                </a:solidFill>
              </a:rPr>
            </a:br>
            <a:r>
              <a:rPr lang="ar-SA" dirty="0">
                <a:solidFill>
                  <a:schemeClr val="tx1"/>
                </a:solidFill>
              </a:rPr>
              <a:t>اردو کے سرمائے میں سب سے زیادہ اضافہ نظیر اکبر آبادی نے کیا ہے ان کی نظموں میں بڑا تنوع اور وسعت ہے۔</a:t>
            </a:r>
            <a:endParaRPr lang="en-IN" dirty="0">
              <a:solidFill>
                <a:schemeClr val="tx1"/>
              </a:solidFill>
            </a:endParaRPr>
          </a:p>
        </p:txBody>
      </p:sp>
    </p:spTree>
    <p:extLst>
      <p:ext uri="{BB962C8B-B14F-4D97-AF65-F5344CB8AC3E}">
        <p14:creationId xmlns:p14="http://schemas.microsoft.com/office/powerpoint/2010/main" val="741907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615" y="1254325"/>
            <a:ext cx="9753404" cy="900400"/>
          </a:xfrm>
        </p:spPr>
        <p:txBody>
          <a:bodyPr/>
          <a:lstStyle/>
          <a:p>
            <a:pPr algn="ctr"/>
            <a:r>
              <a:rPr lang="ar-SA" dirty="0">
                <a:solidFill>
                  <a:schemeClr val="bg1"/>
                </a:solidFill>
              </a:rPr>
              <a:t>شبلی نے اردو نظم کو نئے انداز سے پیش کیا  نظمون میں انسانی زندگی کے مسائل کو پیش کیا۔ </a:t>
            </a:r>
            <a:br>
              <a:rPr lang="ar-SA" dirty="0">
                <a:solidFill>
                  <a:schemeClr val="bg1"/>
                </a:solidFill>
              </a:rPr>
            </a:br>
            <a:endParaRPr lang="en-IN" dirty="0">
              <a:solidFill>
                <a:schemeClr val="bg1"/>
              </a:solidFill>
            </a:endParaRPr>
          </a:p>
        </p:txBody>
      </p:sp>
    </p:spTree>
    <p:extLst>
      <p:ext uri="{BB962C8B-B14F-4D97-AF65-F5344CB8AC3E}">
        <p14:creationId xmlns:p14="http://schemas.microsoft.com/office/powerpoint/2010/main" val="1475373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r-PK" dirty="0" smtClean="0">
                <a:solidFill>
                  <a:schemeClr val="bg1"/>
                </a:solidFill>
              </a:rPr>
              <a:t>ختم شدہ</a:t>
            </a:r>
            <a:endParaRPr lang="en-IN" dirty="0">
              <a:solidFill>
                <a:schemeClr val="bg1"/>
              </a:solidFill>
            </a:endParaRPr>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1800412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39</TotalTime>
  <Words>63</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Arabic Typesetting</vt:lpstr>
      <vt:lpstr>Arial</vt:lpstr>
      <vt:lpstr>Century Gothic</vt:lpstr>
      <vt:lpstr>Times New Roman</vt:lpstr>
      <vt:lpstr>Wingdings 3</vt:lpstr>
      <vt:lpstr>Ion Boardroom</vt:lpstr>
      <vt:lpstr>PowerPoint Presentation</vt:lpstr>
      <vt:lpstr>Department of urdu  PowerPoint presentation by: Dr.syeda shahenaz parveen</vt:lpstr>
      <vt:lpstr>For  B.a first year</vt:lpstr>
      <vt:lpstr>نظم نظم کا فن: نطم وہ صنف شاعری ہے جس میں کسی خاص موضوع سے متعلق رابط و تسلسل کے ساتھ اظہار خیال کیا گہا ہو ۔ </vt:lpstr>
      <vt:lpstr>نظم کا ارتقاء:  اردو نظم نگاری کی تاریخ وہی ہے جو اردو شاعری کی ہے دکنی شاعری میں بہترین اخلاقی اور صوفیانہ نظمیں لکھی گیں۔ قطب شاہ کی نظمیں خاص طور سے قابل ذکر ہیں جو اپنے ہندوستانی عناصر اور جوش اظہار کی وجہ سے اردو شاعری کا قیمتی سرمایہ ہیں.</vt:lpstr>
      <vt:lpstr>نظیر اکبرآبادی:  اردو کے سرمائے میں سب سے زیادہ اضافہ نظیر اکبر آبادی نے کیا ہے ان کی نظموں میں بڑا تنوع اور وسعت ہے۔</vt:lpstr>
      <vt:lpstr>شبلی نے اردو نظم کو نئے انداز سے پیش کیا  نظمون میں انسانی زندگی کے مسائل کو پیش کیا۔  </vt:lpstr>
      <vt:lpstr>ختم شدہ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imad</dc:creator>
  <cp:lastModifiedBy>imad</cp:lastModifiedBy>
  <cp:revision>7</cp:revision>
  <dcterms:created xsi:type="dcterms:W3CDTF">2017-12-09T10:02:48Z</dcterms:created>
  <dcterms:modified xsi:type="dcterms:W3CDTF">2017-12-12T10:26:28Z</dcterms:modified>
</cp:coreProperties>
</file>