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CE87EC-62DE-4BB6-9F12-8F77B970E11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3DEE07-80E9-4B15-95DC-7BA9896E6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CE87EC-62DE-4BB6-9F12-8F77B970E11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DEE07-80E9-4B15-95DC-7BA9896E6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CE87EC-62DE-4BB6-9F12-8F77B970E11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DEE07-80E9-4B15-95DC-7BA9896E6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CE87EC-62DE-4BB6-9F12-8F77B970E11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DEE07-80E9-4B15-95DC-7BA9896E6AB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CE87EC-62DE-4BB6-9F12-8F77B970E11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DEE07-80E9-4B15-95DC-7BA9896E6AB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CE87EC-62DE-4BB6-9F12-8F77B970E11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DEE07-80E9-4B15-95DC-7BA9896E6A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CE87EC-62DE-4BB6-9F12-8F77B970E11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DEE07-80E9-4B15-95DC-7BA9896E6A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CE87EC-62DE-4BB6-9F12-8F77B970E11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DEE07-80E9-4B15-95DC-7BA9896E6AB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CE87EC-62DE-4BB6-9F12-8F77B970E11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DEE07-80E9-4B15-95DC-7BA9896E6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CE87EC-62DE-4BB6-9F12-8F77B970E11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DEE07-80E9-4B15-95DC-7BA9896E6A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CE87EC-62DE-4BB6-9F12-8F77B970E11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3DEE07-80E9-4B15-95DC-7BA9896E6AB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CE87EC-62DE-4BB6-9F12-8F77B970E11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3DEE07-80E9-4B15-95DC-7BA9896E6A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7772400" cy="1771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DIGITAL ELECTRONICS </a:t>
            </a:r>
            <a:br>
              <a:rPr lang="en-US" dirty="0" smtClean="0"/>
            </a:br>
            <a:r>
              <a:rPr lang="en-US" dirty="0" smtClean="0"/>
              <a:t>B.SC FY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GAWARE S.R.</a:t>
            </a:r>
          </a:p>
          <a:p>
            <a:r>
              <a:rPr lang="en-US" dirty="0" smtClean="0"/>
              <a:t>COMPUTER SCIENCE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375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636" y="1981200"/>
            <a:ext cx="5562600" cy="306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609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CIRCUIT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001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38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Basic Logic Gates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Logic gates constitute the foundation blocks for digital logic. Let us start by reviewing these gates and their truth tables: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AND Gate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Gate has two or more inputs and produces one output as follows: output = 1 if all of the inputs are high, output = 0 if one or more of the inputs are low [1].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An OR gate also has two or more inputs and produces one output as follows: output = 1 if one or more inputs are high, output = 0 if all inputs are low [1]: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996" y="3962400"/>
            <a:ext cx="4527331" cy="2624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2630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 OR Gate: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gate also has two or more inputs and produces one output as follows: output = 1 if one or more inputs are high, output = 0 if all inputs are low [1]: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2" y="2116016"/>
            <a:ext cx="5410198" cy="2913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082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685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3.NOT Gate:</a:t>
            </a:r>
          </a:p>
          <a:p>
            <a:r>
              <a:rPr lang="en-US" dirty="0" smtClean="0"/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inverter</a:t>
            </a:r>
            <a:r>
              <a:rPr lang="en-US" dirty="0"/>
              <a:t> gate has one input and produces one output as follows: output =1 if input is low, output = 0 if input is high [1].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18" y="1791058"/>
            <a:ext cx="5638799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3888616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NAND gate has two or more inputs and produces one output as follows: output = 0 if all the inputs are high, output = 1 if any of the inputs are low [1]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4800600"/>
            <a:ext cx="36957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7509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NOR Gate:</a:t>
            </a:r>
          </a:p>
          <a:p>
            <a:r>
              <a:rPr lang="en-US" dirty="0" smtClean="0"/>
              <a:t>The </a:t>
            </a:r>
            <a:r>
              <a:rPr lang="en-US" dirty="0"/>
              <a:t>NOR gate has two or more inputs and produces one output as follows: output = 1 if all inputs are low, output = 0 if any of the inputs is high [1].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3600450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3911906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  EX-OR Gate: The </a:t>
            </a:r>
            <a:r>
              <a:rPr lang="en-US" dirty="0"/>
              <a:t>Exclusive-OR gate always has two inputs only and produces one output as follows: output = 1 when inputs are not similar, output = 0 when inputs are the same [1].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029200"/>
            <a:ext cx="360045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4510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7. EX-NOR Gate:</a:t>
            </a:r>
          </a:p>
          <a:p>
            <a:r>
              <a:rPr lang="en-US" dirty="0" smtClean="0"/>
              <a:t>The </a:t>
            </a:r>
            <a:r>
              <a:rPr lang="en-US" dirty="0"/>
              <a:t>Exclusive-NOR gate always has two inputs only and produces one output as follows: output = 1 when inputs are both high or are both low, output = 0 when inputs are not similar [1].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81200"/>
            <a:ext cx="4043172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8734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pac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76588"/>
            <a:ext cx="200025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38200" y="838200"/>
            <a:ext cx="7620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Half  Adder: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two single-bit binary values X, Y produces a sum S bit and a carry out C-out bit. This operation is called half addition and the circuit to realize it is called a half adder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			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TRUTH TABLE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445282"/>
              </p:ext>
            </p:extLst>
          </p:nvPr>
        </p:nvGraphicFramePr>
        <p:xfrm>
          <a:off x="1066800" y="236378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00600"/>
            <a:ext cx="3057525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953000" y="5410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SYMBOL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389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07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(X,Y) = (1,2)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= X'Y + XY'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= XY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CARRY(X,Y) = (3)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CARRY = XY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 	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0"/>
            <a:ext cx="5257800" cy="34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71800" y="2209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CIRCUIT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99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Full Adder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Full adder takes a three-bits input. Adding two single-bit binary values X, Y with a carry input bit C-in produces a sum bit S and a carry out C-out bit.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Truth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Table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 	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107202"/>
              </p:ext>
            </p:extLst>
          </p:nvPr>
        </p:nvGraphicFramePr>
        <p:xfrm>
          <a:off x="762000" y="2286000"/>
          <a:ext cx="6096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Arial"/>
                        </a:rPr>
                        <a:t>X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Arial"/>
                        </a:rPr>
                        <a:t>Y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Arial"/>
                        </a:rPr>
                        <a:t>Z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Arial"/>
                        </a:rPr>
                        <a:t>SUM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Arial"/>
                        </a:rPr>
                        <a:t>CARRY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140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</TotalTime>
  <Words>430</Words>
  <Application>Microsoft Office PowerPoint</Application>
  <PresentationFormat>On-screen Show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DIGITAL ELECTRONICS  B.SC FY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pc22</dc:creator>
  <cp:lastModifiedBy>pc22</cp:lastModifiedBy>
  <cp:revision>17</cp:revision>
  <dcterms:created xsi:type="dcterms:W3CDTF">2017-11-30T05:25:58Z</dcterms:created>
  <dcterms:modified xsi:type="dcterms:W3CDTF">2017-11-30T07:37:36Z</dcterms:modified>
</cp:coreProperties>
</file>