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FCE87EC-62DE-4BB6-9F12-8F77B970E114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73DEE07-80E9-4B15-95DC-7BA9896E6A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CE87EC-62DE-4BB6-9F12-8F77B970E114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3DEE07-80E9-4B15-95DC-7BA9896E6A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CE87EC-62DE-4BB6-9F12-8F77B970E114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3DEE07-80E9-4B15-95DC-7BA9896E6A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CE87EC-62DE-4BB6-9F12-8F77B970E114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3DEE07-80E9-4B15-95DC-7BA9896E6AB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CE87EC-62DE-4BB6-9F12-8F77B970E114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3DEE07-80E9-4B15-95DC-7BA9896E6AB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CE87EC-62DE-4BB6-9F12-8F77B970E114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3DEE07-80E9-4B15-95DC-7BA9896E6AB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CE87EC-62DE-4BB6-9F12-8F77B970E114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3DEE07-80E9-4B15-95DC-7BA9896E6AB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CE87EC-62DE-4BB6-9F12-8F77B970E114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3DEE07-80E9-4B15-95DC-7BA9896E6AB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CE87EC-62DE-4BB6-9F12-8F77B970E114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3DEE07-80E9-4B15-95DC-7BA9896E6A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FCE87EC-62DE-4BB6-9F12-8F77B970E114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3DEE07-80E9-4B15-95DC-7BA9896E6AB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FCE87EC-62DE-4BB6-9F12-8F77B970E114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73DEE07-80E9-4B15-95DC-7BA9896E6AB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FCE87EC-62DE-4BB6-9F12-8F77B970E114}" type="datetimeFigureOut">
              <a:rPr lang="en-US" smtClean="0"/>
              <a:t>11/30/2017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73DEE07-80E9-4B15-95DC-7BA9896E6AB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1"/>
            <a:ext cx="7772400" cy="17716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DIGITAL ELECTRONICS </a:t>
            </a:r>
            <a:br>
              <a:rPr lang="en-US" dirty="0" smtClean="0"/>
            </a:br>
            <a:r>
              <a:rPr lang="en-US" dirty="0" smtClean="0"/>
              <a:t>B.SC FY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BY</a:t>
            </a:r>
          </a:p>
          <a:p>
            <a:r>
              <a:rPr lang="en-US" dirty="0" smtClean="0"/>
              <a:t>GAWARE S.R.</a:t>
            </a:r>
          </a:p>
          <a:p>
            <a:r>
              <a:rPr lang="en-US" dirty="0" smtClean="0"/>
              <a:t>COMPUTER SCIENCE DEPARTMENT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3751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636" y="1981200"/>
            <a:ext cx="5562600" cy="306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14400" y="609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CIRCUIT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001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609600"/>
            <a:ext cx="838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Basic Logic Gates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 Logic gates constitute the foundation blocks for digital logic. Let us start by reviewing these gates and their truth tables: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AND Gate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Gate has two or more inputs and produces one output as follows: output = 1 if all of the inputs are high, output = 0 if one or more of the inputs are low [1].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An OR gate also has two or more inputs and produces one output as follows: output = 1 if one or more inputs are high, output = 0 if all inputs are low [1]: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8996" y="3962400"/>
            <a:ext cx="4527331" cy="2624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2630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609600"/>
            <a:ext cx="7772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 OR Gate: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OR gate also has two or more inputs and produces one output as follows: output = 1 if one or more inputs are high, output = 0 if all inputs are low [1]: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2" y="2116016"/>
            <a:ext cx="5410198" cy="2913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0825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5800" y="685800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3.NOT Gate:</a:t>
            </a:r>
          </a:p>
          <a:p>
            <a:r>
              <a:rPr lang="en-US" dirty="0" smtClean="0"/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inverter</a:t>
            </a:r>
            <a:r>
              <a:rPr lang="en-US" dirty="0"/>
              <a:t> gate has one input and produces one output as follows: output =1 if input is low, output = 0 if input is high [1].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418" y="1791058"/>
            <a:ext cx="5638799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5800" y="3888616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NAND gate has two or more inputs and produces one output as follows: output = 0 if all the inputs are high, output = 1 if any of the inputs are low [1]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5700" y="4800600"/>
            <a:ext cx="36957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7509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609600"/>
            <a:ext cx="8534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5. NOR Gate:</a:t>
            </a:r>
          </a:p>
          <a:p>
            <a:r>
              <a:rPr lang="en-US" dirty="0" smtClean="0"/>
              <a:t>The </a:t>
            </a:r>
            <a:r>
              <a:rPr lang="en-US" dirty="0"/>
              <a:t>NOR gate has two or more inputs and produces one output as follows: output = 1 if all inputs are low, output = 0 if any of the inputs is high [1].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752600"/>
            <a:ext cx="3600450" cy="196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57200" y="3911906"/>
            <a:ext cx="838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6.  EX-OR Gate: The </a:t>
            </a:r>
            <a:r>
              <a:rPr lang="en-US" dirty="0"/>
              <a:t>Exclusive-OR gate always has two inputs only and produces one output as follows: output = 1 when inputs are not similar, output = 0 when inputs are the same [1].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029200"/>
            <a:ext cx="3600450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4510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609600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7. EX-NOR Gate:</a:t>
            </a:r>
          </a:p>
          <a:p>
            <a:r>
              <a:rPr lang="en-US" dirty="0" smtClean="0"/>
              <a:t>The </a:t>
            </a:r>
            <a:r>
              <a:rPr lang="en-US" dirty="0"/>
              <a:t>Exclusive-NOR gate always has two inputs only and produces one output as follows: output = 1 when inputs are both high or are both low, output = 0 when inputs are not similar [1].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981200"/>
            <a:ext cx="4043172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8734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spac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176588"/>
            <a:ext cx="200025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838200" y="838200"/>
            <a:ext cx="7620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Half  Adder: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Adding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two single-bit binary values X, Y produces a sum S bit and a carry out C-out bit. This operation is called half addition and the circuit to realize it is called a half adder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			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TRUTH TABLE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1445282"/>
              </p:ext>
            </p:extLst>
          </p:nvPr>
        </p:nvGraphicFramePr>
        <p:xfrm>
          <a:off x="1066800" y="2363788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CARRY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800600"/>
            <a:ext cx="3057525" cy="179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4953000" y="54102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SYMBOL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389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8077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 (X,Y) = (1,2)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 = X'Y + XY'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 = XY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CARRY(X,Y) = (3)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CARRY = XY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	 	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048000"/>
            <a:ext cx="5257800" cy="3406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971800" y="22098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CIRCUIT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99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609600"/>
            <a:ext cx="8153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Full Adder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Full adder takes a three-bits input. Adding two single-bit binary values X, Y with a carry input bit C-in produces a sum bit S and a carry out C-out bit.</a:t>
            </a: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Truth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Table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	 	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6107202"/>
              </p:ext>
            </p:extLst>
          </p:nvPr>
        </p:nvGraphicFramePr>
        <p:xfrm>
          <a:off x="762000" y="2286000"/>
          <a:ext cx="60960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effectLst/>
                          <a:latin typeface="Arial"/>
                        </a:rPr>
                        <a:t>X</a:t>
                      </a:r>
                      <a:endParaRPr lang="en-US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effectLst/>
                          <a:latin typeface="Arial"/>
                        </a:rPr>
                        <a:t>Y</a:t>
                      </a:r>
                      <a:endParaRPr lang="en-US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effectLst/>
                          <a:latin typeface="Arial"/>
                        </a:rPr>
                        <a:t>Z</a:t>
                      </a:r>
                      <a:endParaRPr lang="en-US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effectLst/>
                          <a:latin typeface="Arial"/>
                        </a:rPr>
                        <a:t>SUM</a:t>
                      </a:r>
                      <a:endParaRPr lang="en-US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effectLst/>
                          <a:latin typeface="Arial"/>
                        </a:rPr>
                        <a:t>CARRY</a:t>
                      </a:r>
                      <a:endParaRPr lang="en-US">
                        <a:effectLst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0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0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0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0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31409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131</TotalTime>
  <Words>430</Words>
  <Application>Microsoft Office PowerPoint</Application>
  <PresentationFormat>On-screen Show (4:3)</PresentationFormat>
  <Paragraphs>106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DIGITAL ELECTRONICS  B.SC FY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pc22</dc:creator>
  <cp:lastModifiedBy>pc22</cp:lastModifiedBy>
  <cp:revision>17</cp:revision>
  <dcterms:created xsi:type="dcterms:W3CDTF">2017-11-30T05:25:58Z</dcterms:created>
  <dcterms:modified xsi:type="dcterms:W3CDTF">2017-11-30T07:37:36Z</dcterms:modified>
</cp:coreProperties>
</file>