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720" r:id="rId3"/>
    <p:sldMasterId id="2147483732" r:id="rId4"/>
    <p:sldMasterId id="2147483744" r:id="rId5"/>
  </p:sldMasterIdLst>
  <p:sldIdLst>
    <p:sldId id="256" r:id="rId6"/>
    <p:sldId id="257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F1E0413-9779-45EC-A894-BBC4911E99DD}" type="datetimeFigureOut">
              <a:rPr lang="en-US" smtClean="0"/>
              <a:pPr/>
              <a:t>23/11/2017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69A5AFA-0408-4A5C-AC33-1DBC2FE8C1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l"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 UNDERSTAND SUBJECT</a:t>
            </a:r>
          </a:p>
          <a:p>
            <a:pPr marL="514350" indent="-514350" algn="l"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 UNDERSTAND THEAM</a:t>
            </a:r>
          </a:p>
          <a:p>
            <a:pPr marL="514350" indent="-514350" algn="l"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 UNDERSTAND THOUGHTOF THE DRAMA</a:t>
            </a:r>
          </a:p>
          <a:p>
            <a:pPr marL="514350" indent="-514350" algn="l"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 UNDERSTAND PURPOSE OF THE DRAMA</a:t>
            </a:r>
          </a:p>
          <a:p>
            <a:pPr marL="514350" indent="-514350" algn="l">
              <a:buAutoNum type="arabicParenR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TO KNOW THE HAPPENINGS AND SITUATIONS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TO READ DRAMA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6) TO UNDERSTAND PLACE TIME AND PERIOD</a:t>
            </a:r>
          </a:p>
          <a:p>
            <a:r>
              <a:rPr lang="en-US" dirty="0" smtClean="0"/>
              <a:t>7) TO UNDERSTAND CHARACTERIZATION</a:t>
            </a:r>
          </a:p>
          <a:p>
            <a:r>
              <a:rPr lang="en-US" dirty="0" smtClean="0"/>
              <a:t>8) TO BECOME A GOOD ACTOR</a:t>
            </a:r>
          </a:p>
          <a:p>
            <a:r>
              <a:rPr lang="en-US" dirty="0" smtClean="0"/>
              <a:t>9) TO UNDERSTAND OTHERS ROLE</a:t>
            </a:r>
          </a:p>
          <a:p>
            <a:r>
              <a:rPr lang="en-US" dirty="0" smtClean="0"/>
              <a:t>10) TO KNOW THE RELATIONSHIP BETWEEN     THE ACTOR.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11) TO KNOW THE ACTING STYLE</a:t>
            </a:r>
          </a:p>
          <a:p>
            <a:pPr>
              <a:buNone/>
            </a:pPr>
            <a:r>
              <a:rPr lang="en-US" dirty="0" smtClean="0"/>
              <a:t>12) TO KNOW DIRECTORS APPROACH</a:t>
            </a:r>
          </a:p>
          <a:p>
            <a:pPr>
              <a:buNone/>
            </a:pPr>
            <a:r>
              <a:rPr lang="en-US" dirty="0" smtClean="0"/>
              <a:t>13) TO KNOW THE CLIMEX</a:t>
            </a:r>
          </a:p>
          <a:p>
            <a:pPr>
              <a:buNone/>
            </a:pPr>
            <a:r>
              <a:rPr lang="en-US" dirty="0" smtClean="0"/>
              <a:t>14) TO UNDERSTAND STAGE STRUCTURE</a:t>
            </a:r>
          </a:p>
          <a:p>
            <a:pPr>
              <a:buNone/>
            </a:pPr>
            <a:r>
              <a:rPr lang="en-US" dirty="0" smtClean="0"/>
              <a:t>15) TO KNOW THE LIGHTING SYSTEM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16) TO UNDERSTAND AND KNOW THE MUSIC</a:t>
            </a:r>
          </a:p>
          <a:p>
            <a:r>
              <a:rPr lang="en-US" dirty="0" smtClean="0"/>
              <a:t>17) TO ADJUST WITH COSTUME AND MAKEUP</a:t>
            </a:r>
          </a:p>
          <a:p>
            <a:r>
              <a:rPr lang="en-US" dirty="0" smtClean="0"/>
              <a:t>18) FOR NICE PRESENTATION</a:t>
            </a:r>
          </a:p>
          <a:p>
            <a:r>
              <a:rPr lang="en-US" dirty="0" smtClean="0"/>
              <a:t>19) FOR PROPER SELECTION OF THE CHARACTER</a:t>
            </a:r>
          </a:p>
          <a:p>
            <a:r>
              <a:rPr lang="en-US" dirty="0" smtClean="0"/>
              <a:t>20) TO KNOW THE CONTEMPRARY VALUE  OF THE SCRIPT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21) TO KNOW THE FORM OF DRAMA</a:t>
            </a:r>
          </a:p>
          <a:p>
            <a:r>
              <a:rPr lang="en-US" dirty="0" smtClean="0"/>
              <a:t>22) TO KNOW THE STYLE</a:t>
            </a:r>
          </a:p>
          <a:p>
            <a:r>
              <a:rPr lang="en-US" dirty="0" smtClean="0"/>
              <a:t>23) TO KNOW THE DRAMATIC VALUE</a:t>
            </a:r>
          </a:p>
          <a:p>
            <a:r>
              <a:rPr lang="en-US" dirty="0" smtClean="0"/>
              <a:t>24) TO COMMUNICATE SUBJECT AND THEAM WITH PROPER SENSE</a:t>
            </a:r>
          </a:p>
          <a:p>
            <a:r>
              <a:rPr lang="en-US" smtClean="0"/>
              <a:t>25) TO COMMENT CRITICALLY.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171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Equity</vt:lpstr>
      <vt:lpstr>Trek</vt:lpstr>
      <vt:lpstr>Verve</vt:lpstr>
      <vt:lpstr>Opulent</vt:lpstr>
      <vt:lpstr>Urban</vt:lpstr>
      <vt:lpstr>WHY TO READ DRAMA</vt:lpstr>
      <vt:lpstr>Slide 2</vt:lpstr>
      <vt:lpstr>Slide 3</vt:lpstr>
      <vt:lpstr>Slide 4</vt:lpstr>
      <vt:lpstr>Slide 5</vt:lpstr>
    </vt:vector>
  </TitlesOfParts>
  <Company>BAMU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TO READ DRAMA</dc:title>
  <dc:creator>EDUCATION</dc:creator>
  <cp:lastModifiedBy>windows</cp:lastModifiedBy>
  <cp:revision>13</cp:revision>
  <dcterms:created xsi:type="dcterms:W3CDTF">2011-08-05T08:20:46Z</dcterms:created>
  <dcterms:modified xsi:type="dcterms:W3CDTF">2017-11-23T05:42:44Z</dcterms:modified>
</cp:coreProperties>
</file>