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437AE2-DBE4-44AB-B7DB-545A7A46C1B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A1638A-F166-4BF8-B9FE-885443A68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Thiophene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Dr.S.V</a:t>
            </a:r>
            <a:r>
              <a:rPr lang="en-US" dirty="0" smtClean="0"/>
              <a:t>. </a:t>
            </a:r>
            <a:r>
              <a:rPr lang="en-US" dirty="0" err="1" smtClean="0"/>
              <a:t>Lamture</a:t>
            </a:r>
            <a:endParaRPr lang="en-US" dirty="0" smtClean="0"/>
          </a:p>
          <a:p>
            <a:r>
              <a:rPr lang="en-US" dirty="0" err="1" smtClean="0"/>
              <a:t>Asso</a:t>
            </a:r>
            <a:r>
              <a:rPr lang="en-US" dirty="0" smtClean="0"/>
              <a:t>. Prof. </a:t>
            </a:r>
          </a:p>
          <a:p>
            <a:r>
              <a:rPr lang="en-US" dirty="0" smtClean="0"/>
              <a:t>Dept of Chemistry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731838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Quinoline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5562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 is a colourless liquid.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238°C and melting point -15°C.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has a disagreeable ,pyridine –like odor.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soluble in water and completely miscible with alcohol, ether and acetone.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 gives all the reaction of pyridine and electrophilic substitution reactions of the benzene ring</a:t>
            </a:r>
            <a:r>
              <a:rPr lang="en-US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 is used as a high-boiling basic solvent in organic reactions.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also used in the manufacture of pharmaceuticals, dyes and insecticides.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191000"/>
            <a:ext cx="8382000" cy="5715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Quinoline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458200" cy="731838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Polynuclear Compounds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3308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Polycyclic aromatic hydrocarbons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hydrocarbons organic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compounds containing only carbon and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hydrogen that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composed of multiple aromatic rings (organic rings in which the electrons are delocalized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Though poly- in these cases literally means "many", there is precedence in nomenclature for beginning this class and subclass with the two ring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cases.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naphthalene would therefore be considered a simple example; beginning at three rings, examples include anthracene and phenanthrene.</a:t>
            </a:r>
          </a:p>
        </p:txBody>
      </p:sp>
      <p:pic>
        <p:nvPicPr>
          <p:cNvPr id="31748" name="Picture 2" descr="https://upload.wikimedia.org/wikipedia/commons/thumb/f/fa/Benzo-a-pyrene.svg/981px-Benzo-a-pyren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932238"/>
            <a:ext cx="530542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438400" y="6318250"/>
            <a:ext cx="2093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Schoolbook" pitchFamily="18" charset="0"/>
              </a:rPr>
              <a:t>Benzo[</a:t>
            </a:r>
            <a:r>
              <a:rPr lang="en-US" b="1" i="1">
                <a:latin typeface="Century Schoolbook" pitchFamily="18" charset="0"/>
              </a:rPr>
              <a:t>a</a:t>
            </a:r>
            <a:r>
              <a:rPr lang="en-US" b="1">
                <a:latin typeface="Century Schoolbook" pitchFamily="18" charset="0"/>
              </a:rPr>
              <a:t>]pyrene</a:t>
            </a:r>
            <a:endParaRPr lang="en-US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Thiophene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559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room temperature, thiophene is a colorless liquid with a mildly pleasant odor reminiscent of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is 84°C and melting point -38°C.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insoluble in water but freely soluble in ethanol, ether and acetone.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high reactivity of thiophene toward sulfonation is the basis for the separation of thiophene from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 is much more reactive than benzene , thus thiophene undergoes the electrophilic substitution reactions like benzene , under moderate condition. 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55638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Thiophene 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559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Thiophenes are important heterocyclic compounds that are widely used as building blocks in many agrochemicals and pharmaceuticals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 ring of a biologically active compound may often be replaced by a thiophene without loss of activity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seen in examples such as the NSAID lornoxicam, the thiophene analog of piroxicam.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6-Membered Heterocyclic Compounds  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 heterocycles containing five atoms, the unsaturated compounds are frequently more stable because of aromaticity.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examples: Pyridine , Quinoline ,etc…..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4580" name="Picture 2" descr="Full structural formula of pyrid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76600"/>
            <a:ext cx="2857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s://upload.wikimedia.org/wikipedia/commons/2/2d/Quinoline_stru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429000"/>
            <a:ext cx="39624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1263" y="6110288"/>
            <a:ext cx="1501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8900" y="6089650"/>
            <a:ext cx="17018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8382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(Azabenzene , Azine ) C</a:t>
            </a:r>
            <a:r>
              <a:rPr lang="en-US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638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is a basic heterocyclic organic compound with the chemical formula C5H5N. It is structurally related to benzene, with one methine group (=CH-) replaced by a nitrogen atom. 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ring occurs in many important compounds, including azines and the vitamins niacin and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pyridoxal. Pyridine occurs in coal tar (0.1%)and in the distillate from bones (bone oil) and has been produced industrially from these sources.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According to the resonance theory, pyridine is considered to be hybrid of the following structures: </a:t>
            </a:r>
          </a:p>
          <a:p>
            <a:pPr marL="0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2" descr="http://www.chemgapedia.de/vsengine/media/vsc/en/ch/12/oc/heterocyclen/sechsringaromat/pyridin_resonaz_gi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0"/>
            <a:ext cx="769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55638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Preparation of Pyridine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791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may be obtained by: 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acrolein by the following steps: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6628" name="Picture 2" descr="https://upload.wikimedia.org/wikipedia/commons/thumb/7/7a/AcroleinDarstellung.svg/790px-AcroleinDarstellu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7772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3228975"/>
            <a:ext cx="67214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Formation of acrolein from acetaldehyde and formaldehyde</a:t>
            </a:r>
          </a:p>
        </p:txBody>
      </p:sp>
      <p:pic>
        <p:nvPicPr>
          <p:cNvPr id="26630" name="Picture 4" descr="https://upload.wikimedia.org/wikipedia/commons/thumb/7/73/Pyridin_aus_Acrolein.svg/957px-Pyridin_aus_Acrolei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3733800"/>
            <a:ext cx="83788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95388" y="5287963"/>
            <a:ext cx="64484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Condensation of pyridine from acrolein and acetaldehyde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655638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Pyridine 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559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is colourless liquid.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115.5°C and melting point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−41.6 °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have characteristic unpleasant odor.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soluble in water and most organic solvent 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is conventionally detected by the gas chromatography and mass spectrometry methods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n-US" sz="28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is used as basic solvent I organic reactions.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 is used to denature alcohol.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also used for preparing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6688" y="3505200"/>
            <a:ext cx="8610600" cy="7318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Pyridine 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31838"/>
          </a:xfrm>
        </p:spPr>
        <p:txBody>
          <a:bodyPr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(2,3-Benzopyridine)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867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Blip>
                <a:blip r:embed="rId2"/>
              </a:buBlip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 is a heterocyclic aromatic organic compound with the chemical formula C9H7N. It is a colorless hygroscopic liquid with a strong odor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Blip>
                <a:blip r:embed="rId2"/>
              </a:buBlip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a bicyclic heterocyclic having a benzene ring fused with a pyridine ring in 2,3-positions.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Blip>
                <a:blip r:embed="rId2"/>
              </a:buBlip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could be considered as naphthalene in which one CH in 2-position has been replaces by 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Blip>
                <a:blip r:embed="rId2"/>
              </a:buBlip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official name of Quinoline is 1-Azanaphthalene.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2" descr="Quinoline molec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038600"/>
            <a:ext cx="51816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4953000"/>
            <a:ext cx="2133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884238"/>
          </a:xfrm>
        </p:spPr>
        <p:txBody>
          <a:bodyPr>
            <a:norm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Preparation Of Quinoline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254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Skraups Synthesis:-  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 mixture of aniline, glycerol and sulfuric acid is heated in the presence of a mild oxidizing agent such as nitrobenzene. The reaction being exothermic tends to be violent and FeSO4 is also called moderator.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The Skraup re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81313"/>
            <a:ext cx="83820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943600"/>
            <a:ext cx="13017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4343400"/>
            <a:ext cx="10271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Glycerol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5791200"/>
            <a:ext cx="14827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Quinoline</a:t>
            </a:r>
          </a:p>
        </p:txBody>
      </p:sp>
    </p:spTree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630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Thiophene</vt:lpstr>
      <vt:lpstr>Properties Of Thiophene</vt:lpstr>
      <vt:lpstr>Uses of Thiophene </vt:lpstr>
      <vt:lpstr>6-Membered Heterocyclic Compounds  </vt:lpstr>
      <vt:lpstr>Pyridine (Azabenzene , Azine ) C5H5N</vt:lpstr>
      <vt:lpstr>Preparation of Pyridine </vt:lpstr>
      <vt:lpstr>Properties of Pyridine </vt:lpstr>
      <vt:lpstr>Quinoline (2,3-Benzopyridine) C9H7N</vt:lpstr>
      <vt:lpstr>Preparation Of Quinoline</vt:lpstr>
      <vt:lpstr>Properties of Quinoline</vt:lpstr>
      <vt:lpstr> Polynuclear Compounds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2</cp:revision>
  <dcterms:created xsi:type="dcterms:W3CDTF">2010-01-21T22:49:57Z</dcterms:created>
  <dcterms:modified xsi:type="dcterms:W3CDTF">2010-01-22T00:02:22Z</dcterms:modified>
</cp:coreProperties>
</file>