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0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9FFF-AD8B-4B84-A912-C748C37A411F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751-50AC-4EAB-9E0A-4C5E580E24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9FFF-AD8B-4B84-A912-C748C37A411F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751-50AC-4EAB-9E0A-4C5E580E24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9FFF-AD8B-4B84-A912-C748C37A411F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751-50AC-4EAB-9E0A-4C5E580E24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9FFF-AD8B-4B84-A912-C748C37A411F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751-50AC-4EAB-9E0A-4C5E580E24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9FFF-AD8B-4B84-A912-C748C37A411F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751-50AC-4EAB-9E0A-4C5E580E24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9FFF-AD8B-4B84-A912-C748C37A411F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751-50AC-4EAB-9E0A-4C5E580E24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9FFF-AD8B-4B84-A912-C748C37A411F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751-50AC-4EAB-9E0A-4C5E580E24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9FFF-AD8B-4B84-A912-C748C37A411F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751-50AC-4EAB-9E0A-4C5E580E24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9FFF-AD8B-4B84-A912-C748C37A411F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751-50AC-4EAB-9E0A-4C5E580E24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9FFF-AD8B-4B84-A912-C748C37A411F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751-50AC-4EAB-9E0A-4C5E580E24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9FFF-AD8B-4B84-A912-C748C37A411F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4F596751-50AC-4EAB-9E0A-4C5E580E24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269FFF-AD8B-4B84-A912-C748C37A411F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596751-50AC-4EAB-9E0A-4C5E580E24D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914400"/>
          </a:xfrm>
        </p:spPr>
        <p:txBody>
          <a:bodyPr/>
          <a:lstStyle/>
          <a:p>
            <a:r>
              <a:rPr lang="en-US" dirty="0" smtClean="0"/>
              <a:t>STAGE BUSINESS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2895600"/>
            <a:ext cx="5891022" cy="59436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FEELING GAPS</a:t>
            </a:r>
            <a:endParaRPr lang="en-US" sz="3200" b="1" dirty="0" smtClean="0">
              <a:solidFill>
                <a:srgbClr val="7030A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STAGE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STRUCTURE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STAGE BUSINESS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MOVEMENTS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DIALOG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OBJECTS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COVER AREA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IMPORTANCE OF AREA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SPECIFIC ACTIVITY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RELATIONSHIP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SUPPORT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STAGE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INCIDENTAL BUSINESS</a:t>
            </a:r>
          </a:p>
          <a:p>
            <a:r>
              <a:rPr lang="en-US" smtClean="0"/>
              <a:t>TO SUPPORT THE ACTING</a:t>
            </a:r>
          </a:p>
          <a:p>
            <a:r>
              <a:rPr lang="en-US" smtClean="0"/>
              <a:t>TO CREATE ATMOSPHERE</a:t>
            </a:r>
          </a:p>
          <a:p>
            <a:r>
              <a:rPr lang="en-US" smtClean="0"/>
              <a:t>TO GIVE PROPER MEANING TO ACTIVITY</a:t>
            </a:r>
          </a:p>
          <a:p>
            <a:r>
              <a:rPr lang="en-US" smtClean="0"/>
              <a:t>TO HAVE EFFECTIVE COMMUNICATION</a:t>
            </a:r>
          </a:p>
          <a:p>
            <a:r>
              <a:rPr lang="en-US" smtClean="0"/>
              <a:t>UTILIZATION OF PROPERTY</a:t>
            </a:r>
            <a:endParaRPr 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STAGE BUSINESS</a:t>
            </a:r>
            <a:br>
              <a:rPr lang="en-US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BUSINESS FOR REALISM</a:t>
            </a:r>
          </a:p>
          <a:p>
            <a:r>
              <a:rPr lang="en-US" smtClean="0"/>
              <a:t>PROPER JUSTIFICATION</a:t>
            </a:r>
          </a:p>
          <a:p>
            <a:r>
              <a:rPr lang="en-US" smtClean="0"/>
              <a:t>CLARITY IN COMMUNICATION </a:t>
            </a:r>
          </a:p>
          <a:p>
            <a:r>
              <a:rPr lang="en-US" smtClean="0"/>
              <a:t>EFFECTIVE COMMUNICATION</a:t>
            </a:r>
          </a:p>
          <a:p>
            <a:r>
              <a:rPr lang="en-US" smtClean="0"/>
              <a:t>SUPPORT TO REALISTIC STYLE OF ACTING</a:t>
            </a:r>
          </a:p>
          <a:p>
            <a:r>
              <a:rPr lang="en-US" smtClean="0"/>
              <a:t>NATURALNESS</a:t>
            </a:r>
          </a:p>
          <a:p>
            <a:r>
              <a:rPr lang="en-US" smtClean="0"/>
              <a:t>AS PER THE SCRIPT</a:t>
            </a:r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STAGE BUSINESS</a:t>
            </a:r>
            <a:br>
              <a:rPr lang="en-US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BUSINESS FOR EMPHASIS</a:t>
            </a:r>
          </a:p>
          <a:p>
            <a:r>
              <a:rPr lang="en-US" smtClean="0"/>
              <a:t>TO CLEAR IDEAS</a:t>
            </a:r>
          </a:p>
          <a:p>
            <a:r>
              <a:rPr lang="en-US" smtClean="0"/>
              <a:t>RELATIVITY</a:t>
            </a:r>
          </a:p>
          <a:p>
            <a:r>
              <a:rPr lang="en-US" smtClean="0"/>
              <a:t>TO PROJECT OR HIGHLIGHT ACTIVITY</a:t>
            </a:r>
          </a:p>
          <a:p>
            <a:r>
              <a:rPr lang="en-US" smtClean="0"/>
              <a:t>FOR SPECFIC COMMUNICATION</a:t>
            </a:r>
          </a:p>
          <a:p>
            <a:r>
              <a:rPr lang="en-US" smtClean="0"/>
              <a:t>TO SUPPORT HAPPENINGS ON THE STAGE</a:t>
            </a:r>
          </a:p>
          <a:p>
            <a:r>
              <a:rPr lang="en-US" smtClean="0"/>
              <a:t>CHANGE IN VISIONERY CONCEPT</a:t>
            </a:r>
          </a:p>
          <a:p>
            <a:r>
              <a:rPr lang="en-US" smtClean="0"/>
              <a:t>SUPPORT TO DIALOG AND MESSAGE</a:t>
            </a:r>
          </a:p>
          <a:p>
            <a:endParaRPr lang="en-US" dirty="0"/>
          </a:p>
        </p:txBody>
      </p:sp>
    </p:spTree>
  </p:cSld>
  <p:clrMapOvr>
    <a:masterClrMapping/>
  </p:clrMapOvr>
  <p:transition>
    <p:split orient="vert"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99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STAGE BUSINESS</vt:lpstr>
      <vt:lpstr>STAGE BUSINESS</vt:lpstr>
      <vt:lpstr>STAGE BUSINESS </vt:lpstr>
      <vt:lpstr>STAGE BUSINESS </vt:lpstr>
      <vt:lpstr>Slide 5</vt:lpstr>
    </vt:vector>
  </TitlesOfParts>
  <Company>BAMU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 BUSINESS</dc:title>
  <dc:creator>EDUCATION</dc:creator>
  <cp:lastModifiedBy>EDUCATION</cp:lastModifiedBy>
  <cp:revision>6</cp:revision>
  <dcterms:created xsi:type="dcterms:W3CDTF">2011-11-24T05:25:42Z</dcterms:created>
  <dcterms:modified xsi:type="dcterms:W3CDTF">2011-11-24T08:13:25Z</dcterms:modified>
</cp:coreProperties>
</file>