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39.xml" ContentType="application/vnd.openxmlformats-officedocument.presentationml.slideLayout+xml"/>
  <Override PartName="/ppt/slideLayouts/slideLayout48.xml" ContentType="application/vnd.openxmlformats-officedocument.presentationml.slideLayout+xml"/>
  <Override PartName="/ppt/theme/theme5.xml" ContentType="application/vnd.openxmlformats-officedocument.them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46.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Default Extension="rels" ContentType="application/vnd.openxmlformats-package.relationships+xml"/>
  <Default Extension="xml" ContentType="application/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96" r:id="rId2"/>
    <p:sldMasterId id="2147483708" r:id="rId3"/>
    <p:sldMasterId id="2147483720" r:id="rId4"/>
    <p:sldMasterId id="2147483732" r:id="rId5"/>
  </p:sldMasterIdLst>
  <p:sldIdLst>
    <p:sldId id="256" r:id="rId6"/>
    <p:sldId id="257" r:id="rId7"/>
    <p:sldId id="258" r:id="rId8"/>
    <p:sldId id="259" r:id="rId9"/>
    <p:sldId id="260"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3" d="100"/>
          <a:sy n="73" d="100"/>
        </p:scale>
        <p:origin x="-129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5.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E0B259EF-FB32-4A41-9E25-0847F49231A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3AAF009A-3E84-4C10-9BD8-8A91F0B3EE9D}" type="datetimeFigureOut">
              <a:rPr lang="en-US" smtClean="0"/>
              <a:pPr/>
              <a:t>29/11/2017</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0B259EF-FB32-4A41-9E25-0847F49231AA}"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B259EF-FB32-4A41-9E25-0847F49231AA}"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3AAF009A-3E84-4C10-9BD8-8A91F0B3EE9D}" type="datetimeFigureOut">
              <a:rPr lang="en-US" smtClean="0"/>
              <a:pPr/>
              <a:t>29/11/2017</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0B259EF-FB32-4A41-9E25-0847F49231AA}"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E0B259EF-FB32-4A41-9E25-0847F49231AA}"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E0B259EF-FB32-4A41-9E25-0847F49231AA}"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0B259EF-FB32-4A41-9E25-0847F49231AA}"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0B259EF-FB32-4A41-9E25-0847F49231AA}"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3AAF009A-3E84-4C10-9BD8-8A91F0B3EE9D}" type="datetimeFigureOut">
              <a:rPr lang="en-US" smtClean="0"/>
              <a:pPr/>
              <a:t>29/11/2017</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E0B259EF-FB32-4A41-9E25-0847F49231AA}"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E0B259EF-FB32-4A41-9E25-0847F49231AA}"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3AAF009A-3E84-4C10-9BD8-8A91F0B3EE9D}" type="datetimeFigureOut">
              <a:rPr lang="en-US" smtClean="0"/>
              <a:pPr/>
              <a:t>29/11/2017</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E0B259EF-FB32-4A41-9E25-0847F49231AA}"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B259EF-FB32-4A41-9E25-0847F49231AA}"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B259EF-FB32-4A41-9E25-0847F49231AA}"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3AAF009A-3E84-4C10-9BD8-8A91F0B3EE9D}" type="datetimeFigureOut">
              <a:rPr lang="en-US" smtClean="0"/>
              <a:pPr/>
              <a:t>29/11/2017</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0B259EF-FB32-4A41-9E25-0847F49231AA}"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3AAF009A-3E84-4C10-9BD8-8A91F0B3EE9D}" type="datetimeFigureOut">
              <a:rPr lang="en-US" smtClean="0"/>
              <a:pPr/>
              <a:t>29/11/2017</a:t>
            </a:fld>
            <a:endParaRPr lang="en-US"/>
          </a:p>
        </p:txBody>
      </p:sp>
      <p:sp>
        <p:nvSpPr>
          <p:cNvPr id="27" name="Slide Number Placeholder 26"/>
          <p:cNvSpPr>
            <a:spLocks noGrp="1"/>
          </p:cNvSpPr>
          <p:nvPr>
            <p:ph type="sldNum" sz="quarter" idx="11"/>
          </p:nvPr>
        </p:nvSpPr>
        <p:spPr/>
        <p:txBody>
          <a:bodyPr rtlCol="0"/>
          <a:lstStyle/>
          <a:p>
            <a:fld id="{E0B259EF-FB32-4A41-9E25-0847F49231AA}"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3AAF009A-3E84-4C10-9BD8-8A91F0B3EE9D}" type="datetimeFigureOut">
              <a:rPr lang="en-US" smtClean="0"/>
              <a:pPr/>
              <a:t>29/11/2017</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E0B259EF-FB32-4A41-9E25-0847F49231AA}"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E0B259EF-FB32-4A41-9E25-0847F49231AA}"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AAF009A-3E84-4C10-9BD8-8A91F0B3EE9D}" type="datetimeFigureOut">
              <a:rPr lang="en-US" smtClean="0"/>
              <a:pPr/>
              <a:t>29/11/2017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0B259EF-FB32-4A41-9E25-0847F49231AA}"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B259EF-FB32-4A41-9E25-0847F49231A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B259EF-FB32-4A41-9E25-0847F49231A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0B259EF-FB32-4A41-9E25-0847F49231A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0B259EF-FB32-4A41-9E25-0847F49231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0B259EF-FB32-4A41-9E25-0847F49231A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0B259EF-FB32-4A41-9E25-0847F49231AA}"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0B259EF-FB32-4A41-9E25-0847F49231A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0B259EF-FB32-4A41-9E25-0847F49231A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B259EF-FB32-4A41-9E25-0847F49231AA}"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0B259EF-FB32-4A41-9E25-0847F49231AA}"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E0B259EF-FB32-4A41-9E25-0847F49231AA}"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E0B259EF-FB32-4A41-9E25-0847F49231A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E0B259EF-FB32-4A41-9E25-0847F49231AA}"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B259EF-FB32-4A41-9E25-0847F49231AA}"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AAF009A-3E84-4C10-9BD8-8A91F0B3EE9D}" type="datetimeFigureOut">
              <a:rPr lang="en-US" smtClean="0"/>
              <a:pPr/>
              <a:t>29/11/2017</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0B259EF-FB32-4A41-9E25-0847F49231AA}"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5.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AAF009A-3E84-4C10-9BD8-8A91F0B3EE9D}" type="datetimeFigureOut">
              <a:rPr lang="en-US" smtClean="0"/>
              <a:pPr/>
              <a:t>29/11/2017</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0B259EF-FB32-4A41-9E25-0847F49231AA}"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AAF009A-3E84-4C10-9BD8-8A91F0B3EE9D}" type="datetimeFigureOut">
              <a:rPr lang="en-US" smtClean="0"/>
              <a:pPr/>
              <a:t>29/11/2017</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E0B259EF-FB32-4A41-9E25-0847F49231AA}"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AAF009A-3E84-4C10-9BD8-8A91F0B3EE9D}" type="datetimeFigureOut">
              <a:rPr lang="en-US" smtClean="0"/>
              <a:pPr/>
              <a:t>29/11/2017</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0B259EF-FB32-4A41-9E25-0847F49231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AAF009A-3E84-4C10-9BD8-8A91F0B3EE9D}" type="datetimeFigureOut">
              <a:rPr lang="en-US" smtClean="0"/>
              <a:pPr/>
              <a:t>29/11/2017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0B259EF-FB32-4A41-9E25-0847F49231A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AAF009A-3E84-4C10-9BD8-8A91F0B3EE9D}" type="datetimeFigureOut">
              <a:rPr lang="en-US" smtClean="0"/>
              <a:pPr/>
              <a:t>29/11/2017</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E0B259EF-FB32-4A41-9E25-0847F49231AA}"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381000"/>
            <a:ext cx="8229600" cy="1905000"/>
          </a:xfrm>
        </p:spPr>
        <p:txBody>
          <a:bodyPr>
            <a:normAutofit/>
          </a:bodyPr>
          <a:lstStyle/>
          <a:p>
            <a:r>
              <a:rPr lang="en-US" dirty="0" smtClean="0"/>
              <a:t>ROLE</a:t>
            </a:r>
            <a:br>
              <a:rPr lang="en-US" dirty="0" smtClean="0"/>
            </a:br>
            <a:endParaRPr lang="en-US" dirty="0"/>
          </a:p>
        </p:txBody>
      </p:sp>
      <p:sp>
        <p:nvSpPr>
          <p:cNvPr id="3" name="Subtitle 2"/>
          <p:cNvSpPr>
            <a:spLocks noGrp="1"/>
          </p:cNvSpPr>
          <p:nvPr>
            <p:ph type="subTitle" idx="1"/>
          </p:nvPr>
        </p:nvSpPr>
        <p:spPr>
          <a:xfrm>
            <a:off x="1371600" y="1981200"/>
            <a:ext cx="6400800" cy="3810000"/>
          </a:xfrm>
        </p:spPr>
        <p:txBody>
          <a:bodyPr>
            <a:noAutofit/>
          </a:bodyPr>
          <a:lstStyle/>
          <a:p>
            <a:pPr algn="l"/>
            <a:r>
              <a:rPr lang="en-US" sz="2400" dirty="0" smtClean="0"/>
              <a:t> WHAT IS ROLE. YOU SHOULD THINK </a:t>
            </a:r>
          </a:p>
          <a:p>
            <a:pPr algn="l"/>
            <a:r>
              <a:rPr lang="en-US" sz="2400" dirty="0" smtClean="0"/>
              <a:t> PROPERLY. ROLE IS NOTHING BUT THE </a:t>
            </a:r>
          </a:p>
          <a:p>
            <a:pPr algn="l"/>
            <a:r>
              <a:rPr lang="en-US" sz="2400" dirty="0" smtClean="0"/>
              <a:t>IDENTITY WHICH IS UNSEEN. ROLE HAS </a:t>
            </a:r>
          </a:p>
          <a:p>
            <a:pPr algn="l"/>
            <a:r>
              <a:rPr lang="en-US" sz="2400" dirty="0" smtClean="0"/>
              <a:t>A BODY STRUCTURE. ROLE HAS A MIND </a:t>
            </a:r>
          </a:p>
          <a:p>
            <a:pPr algn="l"/>
            <a:r>
              <a:rPr lang="en-US" sz="2400" dirty="0" smtClean="0"/>
              <a:t>. ROLE HAS A PERSONALITY.ROLE HAS</a:t>
            </a:r>
          </a:p>
          <a:p>
            <a:pPr algn="l"/>
            <a:r>
              <a:rPr lang="en-US" sz="2400" dirty="0" smtClean="0"/>
              <a:t> A THOUGHT.</a:t>
            </a:r>
            <a:endParaRPr 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    ONE THING IS VERY CLEAR THAT ROLE IS UNVISIBLE, YOU HAVE TO SEARCH AND TO THINK ABOUT THAT. THE WORK OF THE ACTOR IS TO GIVE BIRTH TO THAT ROLE. ACTOR SHOULD PUT ALL HIS EFFORTS INTO THE ROLE. ACTOR SHOULD GIVE SOME SPECIFIC THOUGHT TO THE ROLE.</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DRAMATIST WRITE A SCRIPT ON SOME SPECFIC SUBJECT. DIRECTOR THINKS ON THAT,HE CREATES CANVAS OF THE SUBJECT AND PUT FORTH FOR THE PRESENTATION. HE DISTRIBUTES ROLE WITH GIVING PROPER KNOWLEDGE ABOUT THE SAME. WHEN ACTOR RECEIVES THE SCRIPT ON HIS HAND HIS WORK STARTS. ACTOR SHOULD THINK PROPERLY BEFOR ACCEPTING ROLE.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dirty="0" smtClean="0"/>
              <a:t>ACTOR SHOULD STUDY ROLE IN DEEP, AND IF HIS MIND IS READY TO ACCEPT THE ROLE THEN SHOULD START THINKING ON THAT. IT IS VERY CLEAR THAT ACTOR SHOULD ACCEPT ROLE WITH A CLEAR MIND. HE SHOULD NOT HAVE ANY TYPE OF PREJUDICE MIND. IF HE HAS SOME DOUBT THEN HE SHOULD CLARIFY THAT WITH THE DISCUSSION.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07736"/>
          </a:xfrm>
        </p:spPr>
        <p:txBody>
          <a:bodyPr/>
          <a:lstStyle/>
          <a:p>
            <a:pPr>
              <a:buNone/>
            </a:pPr>
            <a:r>
              <a:rPr lang="en-US" dirty="0" smtClean="0"/>
              <a:t>ACTOR SHOULD UNDERSTAND THE ROLE INTERNALY AND EXTERNALY. ACTOR SHOULD KNOW THE THOUGHT OF THE ROLE. ACTOR HAS TO STUDY THE SUBJECT OF THE DRAMA. HE SHOULD SPECIFY THE AREA IN WHICH HE HAS TO STUDY DEEPLY. ACTING SHOULD BE AS PER THE SUBJECT AND THE THOUGHT WHICH IS DEPICTED IN THE DRAMA.</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_rels/theme4.xml.rels><?xml version="1.0" encoding="UTF-8" standalone="yes"?>
<Relationships xmlns="http://schemas.openxmlformats.org/package/2006/relationships"><Relationship Id="rId1" Type="http://schemas.openxmlformats.org/officeDocument/2006/relationships/image" Target="../media/image5.jpeg"/></Relationships>
</file>

<file path=ppt/theme/_rels/theme5.xml.rels><?xml version="1.0" encoding="UTF-8" standalone="yes"?>
<Relationships xmlns="http://schemas.openxmlformats.org/package/2006/relationships"><Relationship Id="rId1" Type="http://schemas.openxmlformats.org/officeDocument/2006/relationships/image" Target="../media/image6.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3.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4.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5.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272</Words>
  <Application>Microsoft Office PowerPoint</Application>
  <PresentationFormat>On-screen Show (4:3)</PresentationFormat>
  <Paragraphs>11</Paragraphs>
  <Slides>5</Slides>
  <Notes>0</Notes>
  <HiddenSlides>0</HiddenSlides>
  <MMClips>0</MMClips>
  <ScaleCrop>false</ScaleCrop>
  <HeadingPairs>
    <vt:vector size="4" baseType="variant">
      <vt:variant>
        <vt:lpstr>Theme</vt:lpstr>
      </vt:variant>
      <vt:variant>
        <vt:i4>5</vt:i4>
      </vt:variant>
      <vt:variant>
        <vt:lpstr>Slide Titles</vt:lpstr>
      </vt:variant>
      <vt:variant>
        <vt:i4>5</vt:i4>
      </vt:variant>
    </vt:vector>
  </HeadingPairs>
  <TitlesOfParts>
    <vt:vector size="10" baseType="lpstr">
      <vt:lpstr>Trek</vt:lpstr>
      <vt:lpstr>Foundry</vt:lpstr>
      <vt:lpstr>Urban</vt:lpstr>
      <vt:lpstr>Concourse</vt:lpstr>
      <vt:lpstr>Apex</vt:lpstr>
      <vt:lpstr>ROLE </vt:lpstr>
      <vt:lpstr>Slide 2</vt:lpstr>
      <vt:lpstr>Slide 3</vt:lpstr>
      <vt:lpstr>Slide 4</vt:lpstr>
      <vt:lpstr>Slide 5</vt:lpstr>
    </vt:vector>
  </TitlesOfParts>
  <Company>BAMU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dc:title>
  <dc:creator>EDUCATION</dc:creator>
  <cp:lastModifiedBy>windows</cp:lastModifiedBy>
  <cp:revision>11</cp:revision>
  <dcterms:created xsi:type="dcterms:W3CDTF">2011-08-17T08:37:31Z</dcterms:created>
  <dcterms:modified xsi:type="dcterms:W3CDTF">2017-11-29T05:18:37Z</dcterms:modified>
</cp:coreProperties>
</file>