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E848A-0EB7-4816-8897-1417E863A5ED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ECA83-047E-420F-9ADB-A9A69D81E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41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ECA83-047E-420F-9ADB-A9A69D81EF0C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19D8-6F6B-468B-917D-490266749534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C34C-AE2E-4A28-8AA1-7E2455EE6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19D8-6F6B-468B-917D-490266749534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C34C-AE2E-4A28-8AA1-7E2455EE6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19D8-6F6B-468B-917D-490266749534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C34C-AE2E-4A28-8AA1-7E2455EE6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19D8-6F6B-468B-917D-490266749534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C34C-AE2E-4A28-8AA1-7E2455EE6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19D8-6F6B-468B-917D-490266749534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C34C-AE2E-4A28-8AA1-7E2455EE6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19D8-6F6B-468B-917D-490266749534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C34C-AE2E-4A28-8AA1-7E2455EE6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19D8-6F6B-468B-917D-490266749534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C34C-AE2E-4A28-8AA1-7E2455EE6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19D8-6F6B-468B-917D-490266749534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C34C-AE2E-4A28-8AA1-7E2455EE6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19D8-6F6B-468B-917D-490266749534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C34C-AE2E-4A28-8AA1-7E2455EE6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19D8-6F6B-468B-917D-490266749534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C34C-AE2E-4A28-8AA1-7E2455EE6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19D8-6F6B-468B-917D-490266749534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C34C-AE2E-4A28-8AA1-7E2455EE6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D19D8-6F6B-468B-917D-490266749534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EC34C-AE2E-4A28-8AA1-7E2455EE6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Dr.</a:t>
            </a:r>
            <a:r>
              <a:rPr lang="en-IN" dirty="0"/>
              <a:t> Sanjay S. </a:t>
            </a:r>
            <a:r>
              <a:rPr lang="en-IN" dirty="0" err="1"/>
              <a:t>Patil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Head &amp; Associate prof.</a:t>
            </a:r>
            <a:br>
              <a:rPr lang="en-IN" dirty="0"/>
            </a:br>
            <a:r>
              <a:rPr lang="en-IN" dirty="0" err="1"/>
              <a:t>Detp</a:t>
            </a:r>
            <a:r>
              <a:rPr lang="en-IN"/>
              <a:t> of Dramatics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70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601"/>
            <a:ext cx="8001000" cy="44958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latin typeface="DVBW-TTSurekh" pitchFamily="2" charset="0"/>
              </a:rPr>
              <a:t>¸ÓüÝÖ³Öæ´Öß “</a:t>
            </a:r>
            <a:r>
              <a:rPr lang="en-US" sz="4800" b="1" dirty="0" err="1" smtClean="0">
                <a:latin typeface="DVBW-TTSurekh" pitchFamily="2" charset="0"/>
              </a:rPr>
              <a:t>Öê</a:t>
            </a:r>
            <a:r>
              <a:rPr lang="en-US" sz="4800" b="1" dirty="0" smtClean="0">
                <a:latin typeface="DVBW-TTSurekh" pitchFamily="2" charset="0"/>
              </a:rPr>
              <a:t> ¯</a:t>
            </a:r>
            <a:r>
              <a:rPr lang="en-US" sz="4800" b="1" dirty="0" err="1" smtClean="0">
                <a:latin typeface="DVBW-TTSurekh" pitchFamily="2" charset="0"/>
              </a:rPr>
              <a:t>ÖÏÛúÖ¸ü</a:t>
            </a:r>
            <a:r>
              <a:rPr lang="en-US" sz="4800" b="1" dirty="0" smtClean="0">
                <a:latin typeface="DVBW-TTSurekh" pitchFamily="2" charset="0"/>
              </a:rPr>
              <a:t>         Types of theatre</a:t>
            </a:r>
            <a:br>
              <a:rPr lang="en-US" sz="4800" b="1" dirty="0" smtClean="0">
                <a:latin typeface="DVBW-TTSurekh" pitchFamily="2" charset="0"/>
              </a:rPr>
            </a:br>
            <a:r>
              <a:rPr lang="en-US" sz="4800" b="1" dirty="0" smtClean="0">
                <a:latin typeface="DVBW-TTSurekh" pitchFamily="2" charset="0"/>
              </a:rPr>
              <a:t>                     </a:t>
            </a:r>
            <a:r>
              <a:rPr lang="en-US" dirty="0" smtClean="0">
                <a:latin typeface="DVBW-TTSurekh" pitchFamily="2" charset="0"/>
              </a:rPr>
              <a:t/>
            </a:r>
            <a:br>
              <a:rPr lang="en-US" dirty="0" smtClean="0">
                <a:latin typeface="DVBW-TTSurekh" pitchFamily="2" charset="0"/>
              </a:rPr>
            </a:br>
            <a:r>
              <a:rPr lang="en-US" dirty="0" smtClean="0">
                <a:latin typeface="DVBW-TTSurekh" pitchFamily="2" charset="0"/>
              </a:rPr>
              <a:t>1.ÆüÖî¿Öß ¸ÓüÝÖ³Öæ´Öß            </a:t>
            </a:r>
            <a:r>
              <a:rPr lang="en-US" dirty="0" err="1" smtClean="0">
                <a:latin typeface="DVBW-TTSurekh" pitchFamily="2" charset="0"/>
              </a:rPr>
              <a:t>Amature</a:t>
            </a:r>
            <a:r>
              <a:rPr lang="en-US" dirty="0" smtClean="0">
                <a:latin typeface="DVBW-TTSurekh" pitchFamily="2" charset="0"/>
              </a:rPr>
              <a:t> Theatre     </a:t>
            </a:r>
            <a:br>
              <a:rPr lang="en-US" dirty="0" smtClean="0">
                <a:latin typeface="DVBW-TTSurekh" pitchFamily="2" charset="0"/>
              </a:rPr>
            </a:br>
            <a:r>
              <a:rPr lang="en-US" dirty="0" smtClean="0">
                <a:latin typeface="DVBW-TTSurekh" pitchFamily="2" charset="0"/>
              </a:rPr>
              <a:t>2.¯ÖÏÖµÖÖêÝÖßÛú ¸ÓüÝÖ³Öæ´Öß	       Experimental Theatre</a:t>
            </a:r>
            <a:br>
              <a:rPr lang="en-US" dirty="0" smtClean="0">
                <a:latin typeface="DVBW-TTSurekh" pitchFamily="2" charset="0"/>
              </a:rPr>
            </a:br>
            <a:r>
              <a:rPr lang="en-US" dirty="0" smtClean="0">
                <a:latin typeface="DVBW-TTSurekh" pitchFamily="2" charset="0"/>
              </a:rPr>
              <a:t>3.¾µÖÖ¾ÖÃÖÖ×µ</a:t>
            </a:r>
            <a:r>
              <a:rPr lang="en-US" dirty="0" err="1" smtClean="0">
                <a:latin typeface="DVBW-TTSurekh" pitchFamily="2" charset="0"/>
              </a:rPr>
              <a:t>ÖÛú</a:t>
            </a:r>
            <a:r>
              <a:rPr lang="en-US" dirty="0" smtClean="0">
                <a:latin typeface="DVBW-TTSurekh" pitchFamily="2" charset="0"/>
              </a:rPr>
              <a:t> ¸ÓüÝÖ³Öæ´Öß	Professional Theatre</a:t>
            </a:r>
            <a:br>
              <a:rPr lang="en-US" dirty="0" smtClean="0">
                <a:latin typeface="DVBW-TTSurekh" pitchFamily="2" charset="0"/>
              </a:rPr>
            </a:br>
            <a:r>
              <a:rPr lang="en-US" dirty="0" smtClean="0">
                <a:latin typeface="DVBW-TTSurekh" pitchFamily="2" charset="0"/>
              </a:rPr>
              <a:t>4.¬ÖÓ¤êü¾ÖÖ‡ÔÛú ¸ÓüÝÖ³Öæ´Öß	</a:t>
            </a:r>
            <a:r>
              <a:rPr lang="en-US" dirty="0" err="1" smtClean="0">
                <a:latin typeface="DVBW-TTSurekh" pitchFamily="2" charset="0"/>
              </a:rPr>
              <a:t>Commersial</a:t>
            </a:r>
            <a:r>
              <a:rPr lang="en-US" dirty="0" smtClean="0">
                <a:latin typeface="DVBW-TTSurekh" pitchFamily="2" charset="0"/>
              </a:rPr>
              <a:t> Theatre</a:t>
            </a:r>
            <a:endParaRPr lang="en-US" dirty="0">
              <a:latin typeface="DVBW-TTSurekh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7696200" cy="5029200"/>
          </a:xfrm>
        </p:spPr>
        <p:txBody>
          <a:bodyPr/>
          <a:lstStyle/>
          <a:p>
            <a:r>
              <a:rPr lang="en-US" dirty="0">
                <a:latin typeface="DVBW-TTSurekh" pitchFamily="2" charset="0"/>
              </a:rPr>
              <a:t> </a:t>
            </a:r>
            <a:endParaRPr lang="en-US" dirty="0" smtClean="0">
              <a:latin typeface="DVBW-TTSurekh" pitchFamily="2" charset="0"/>
            </a:endParaRPr>
          </a:p>
          <a:p>
            <a:endParaRPr lang="en-US" dirty="0">
              <a:latin typeface="DVBW-TTSurekh" pitchFamily="2" charset="0"/>
            </a:endParaRPr>
          </a:p>
          <a:p>
            <a:endParaRPr lang="en-US" dirty="0" smtClean="0">
              <a:latin typeface="DVBW-TTSurekh" pitchFamily="2" charset="0"/>
            </a:endParaRPr>
          </a:p>
          <a:p>
            <a:endParaRPr lang="en-US" dirty="0">
              <a:latin typeface="DVBW-TTSurekh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16</Words>
  <Application>Microsoft Office PowerPoint</Application>
  <PresentationFormat>On-screen Show (4:3)</PresentationFormat>
  <Paragraphs>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¸ÓüÝÖ³Öæ´Öß “Öê ¯ÖÏÛúÖ¸ü         Types of theatre                       1.ÆüÖî¿Öß ¸ÓüÝÖ³Öæ´Öß            Amature Theatre      2.¯ÖÏÖµÖÖêÝÖßÛú ¸ÓüÝÖ³Öæ´Öß        Experimental Theatre 3.¾µÖÖ¾ÖÃÖÖ×µÖÛú ¸ÓüÝÖ³Öæ´Öß Professional Theatre 4.¬ÖÓ¤êü¾ÖÖ‡ÔÛú ¸ÓüÝÖ³Öæ´Öß Commersial Theatre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¸ÓüÝÖ³Öæ´Öß “Öê ¯ÖÏÛúÖ¸ü         Types of theatre                      a 1.ÆüÖî¿Öß ¸ÓüÝÖ³Öæ´Öß 2.¯ÖÏÖµÖÖêÝÖßÛú ¸ÓüÝÖ³Öæ´Öß 3.¾µÖÖ¾ÖÃÖÖ×µÖÛú ¸ÓüÝÖ³Öæ´Öß 4.¬ÖÓ¤êü¾ÖÖ‡ÔÛú ¸ÓüÝÖ³Öæ´Öß</dc:title>
  <dc:creator>windows</dc:creator>
  <cp:lastModifiedBy>PC1</cp:lastModifiedBy>
  <cp:revision>4</cp:revision>
  <dcterms:created xsi:type="dcterms:W3CDTF">2017-11-23T06:00:30Z</dcterms:created>
  <dcterms:modified xsi:type="dcterms:W3CDTF">2017-12-02T06:16:51Z</dcterms:modified>
</cp:coreProperties>
</file>