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19"/>
  </p:notesMasterIdLst>
  <p:handoutMasterIdLst>
    <p:handoutMasterId r:id="rId20"/>
  </p:handoutMasterIdLst>
  <p:sldIdLst>
    <p:sldId id="257" r:id="rId2"/>
    <p:sldId id="256" r:id="rId3"/>
    <p:sldId id="258" r:id="rId4"/>
    <p:sldId id="264" r:id="rId5"/>
    <p:sldId id="265" r:id="rId6"/>
    <p:sldId id="262" r:id="rId7"/>
    <p:sldId id="260" r:id="rId8"/>
    <p:sldId id="270" r:id="rId9"/>
    <p:sldId id="259" r:id="rId10"/>
    <p:sldId id="261" r:id="rId11"/>
    <p:sldId id="263" r:id="rId12"/>
    <p:sldId id="266" r:id="rId13"/>
    <p:sldId id="267" r:id="rId14"/>
    <p:sldId id="269" r:id="rId15"/>
    <p:sldId id="271" r:id="rId16"/>
    <p:sldId id="272" r:id="rId17"/>
    <p:sldId id="273"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C907B7"/>
    <a:srgbClr val="A50021"/>
    <a:srgbClr val="FDC7F8"/>
    <a:srgbClr val="006600"/>
    <a:srgbClr val="F618E1"/>
    <a:srgbClr val="FF66FF"/>
    <a:srgbClr val="BC00BC"/>
    <a:srgbClr val="FFC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594" autoAdjust="0"/>
    <p:restoredTop sz="94699" autoAdjust="0"/>
  </p:normalViewPr>
  <p:slideViewPr>
    <p:cSldViewPr>
      <p:cViewPr>
        <p:scale>
          <a:sx n="100" d="100"/>
          <a:sy n="100" d="100"/>
        </p:scale>
        <p:origin x="-636" y="1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39" d="100"/>
          <a:sy n="39" d="100"/>
        </p:scale>
        <p:origin x="-1020"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29A335-AD8D-4482-8D65-7960B320554A}" type="doc">
      <dgm:prSet loTypeId="urn:microsoft.com/office/officeart/2005/8/layout/orgChart1" loCatId="hierarchy" qsTypeId="urn:microsoft.com/office/officeart/2005/8/quickstyle/simple1" qsCatId="simple" csTypeId="urn:microsoft.com/office/officeart/2005/8/colors/accent1_2" csCatId="accent1" phldr="1"/>
      <dgm:spPr/>
    </dgm:pt>
    <dgm:pt modelId="{216BF1F1-FE9A-4410-9AFE-DD6F1FCBD4B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charset="0"/>
            </a:rPr>
            <a:t>Hindustani</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charset="0"/>
            </a:rPr>
            <a:t> Recital</a:t>
          </a:r>
        </a:p>
      </dgm:t>
    </dgm:pt>
    <dgm:pt modelId="{94AA75E4-D794-454C-A089-55466F7ACA3E}" type="parTrans" cxnId="{DF72D6BB-7B0C-4B5C-B42B-C2ACFED1CC11}">
      <dgm:prSet/>
      <dgm:spPr/>
      <dgm:t>
        <a:bodyPr/>
        <a:lstStyle/>
        <a:p>
          <a:endParaRPr lang="en-US"/>
        </a:p>
      </dgm:t>
    </dgm:pt>
    <dgm:pt modelId="{5567FD66-FED3-4C18-A989-5F2972863FBC}" type="sibTrans" cxnId="{DF72D6BB-7B0C-4B5C-B42B-C2ACFED1CC11}">
      <dgm:prSet/>
      <dgm:spPr/>
      <dgm:t>
        <a:bodyPr/>
        <a:lstStyle/>
        <a:p>
          <a:endParaRPr lang="en-US"/>
        </a:p>
      </dgm:t>
    </dgm:pt>
    <dgm:pt modelId="{3FCC7EC8-EEF1-4324-9207-CFC3D7AFEF4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charset="0"/>
            </a:rPr>
            <a:t>Vocal</a:t>
          </a:r>
        </a:p>
      </dgm:t>
    </dgm:pt>
    <dgm:pt modelId="{FED414EB-2C42-4D3C-BE82-7927246FAA57}" type="parTrans" cxnId="{71E01253-6A07-4A73-9251-1378DE19E8CE}">
      <dgm:prSet/>
      <dgm:spPr/>
      <dgm:t>
        <a:bodyPr/>
        <a:lstStyle/>
        <a:p>
          <a:endParaRPr lang="en-US"/>
        </a:p>
      </dgm:t>
    </dgm:pt>
    <dgm:pt modelId="{32D867F7-4313-4CA2-932E-B1B28C6675EE}" type="sibTrans" cxnId="{71E01253-6A07-4A73-9251-1378DE19E8CE}">
      <dgm:prSet/>
      <dgm:spPr/>
      <dgm:t>
        <a:bodyPr/>
        <a:lstStyle/>
        <a:p>
          <a:endParaRPr lang="en-US"/>
        </a:p>
      </dgm:t>
    </dgm:pt>
    <dgm:pt modelId="{88242BC4-EBA5-4111-9AFF-85921CA5CE8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charset="0"/>
            </a:rPr>
            <a:t>“Classical</a:t>
          </a:r>
          <a:r>
            <a:rPr kumimoji="0" lang="en-US" b="0" i="0" u="none" strike="noStrike" cap="none" normalizeH="0" baseline="0" dirty="0" smtClean="0">
              <a:ln>
                <a:noFill/>
              </a:ln>
              <a:solidFill>
                <a:srgbClr val="666633"/>
              </a:solidFill>
              <a:effectLst/>
              <a:latin typeface="Arial" charset="0"/>
            </a:rPr>
            <a:t>”</a:t>
          </a:r>
        </a:p>
      </dgm:t>
    </dgm:pt>
    <dgm:pt modelId="{754C54D4-428C-4AAF-9BBD-2F397B2EC24C}" type="parTrans" cxnId="{FDB34AEE-3EFE-48B0-9477-D08132481546}">
      <dgm:prSet/>
      <dgm:spPr/>
      <dgm:t>
        <a:bodyPr/>
        <a:lstStyle/>
        <a:p>
          <a:endParaRPr lang="en-US"/>
        </a:p>
      </dgm:t>
    </dgm:pt>
    <dgm:pt modelId="{FFD5084D-E0AF-4743-A6EE-C072B37176E5}" type="sibTrans" cxnId="{FDB34AEE-3EFE-48B0-9477-D08132481546}">
      <dgm:prSet/>
      <dgm:spPr/>
      <dgm:t>
        <a:bodyPr/>
        <a:lstStyle/>
        <a:p>
          <a:endParaRPr lang="en-US"/>
        </a:p>
      </dgm:t>
    </dgm:pt>
    <dgm:pt modelId="{740E040F-52B7-4B5E-AA27-88AF846C6DB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rgbClr val="66FFFF"/>
              </a:solidFill>
              <a:effectLst/>
              <a:latin typeface="Arial" charset="0"/>
            </a:rPr>
            <a:t>Dhrupad &amp;</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rgbClr val="66FFFF"/>
              </a:solidFill>
              <a:effectLst/>
              <a:latin typeface="Arial" charset="0"/>
            </a:rPr>
            <a:t>Dhamar</a:t>
          </a:r>
        </a:p>
      </dgm:t>
    </dgm:pt>
    <dgm:pt modelId="{E359C481-6E88-4633-A4CB-F0F2BB3F9A32}" type="parTrans" cxnId="{708ACBF0-BDD9-4BCA-AFE0-6978006676D7}">
      <dgm:prSet/>
      <dgm:spPr/>
      <dgm:t>
        <a:bodyPr/>
        <a:lstStyle/>
        <a:p>
          <a:endParaRPr lang="en-US"/>
        </a:p>
      </dgm:t>
    </dgm:pt>
    <dgm:pt modelId="{DC7FBF62-22CF-4773-A476-633E59AAB45A}" type="sibTrans" cxnId="{708ACBF0-BDD9-4BCA-AFE0-6978006676D7}">
      <dgm:prSet/>
      <dgm:spPr/>
      <dgm:t>
        <a:bodyPr/>
        <a:lstStyle/>
        <a:p>
          <a:endParaRPr lang="en-US"/>
        </a:p>
      </dgm:t>
    </dgm:pt>
    <dgm:pt modelId="{EA28B171-F612-4D77-A7D9-CB0E054AE88B}">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rgbClr val="66FFFF"/>
              </a:solidFill>
              <a:effectLst/>
              <a:latin typeface="Arial" charset="0"/>
            </a:rPr>
            <a:t>Khayal</a:t>
          </a:r>
        </a:p>
      </dgm:t>
    </dgm:pt>
    <dgm:pt modelId="{E3EB399E-39CE-44F7-A6F2-786BAAA9409F}" type="parTrans" cxnId="{BAA03F28-A4C0-4CAB-8AF8-B80C131B7755}">
      <dgm:prSet/>
      <dgm:spPr/>
      <dgm:t>
        <a:bodyPr/>
        <a:lstStyle/>
        <a:p>
          <a:endParaRPr lang="en-US"/>
        </a:p>
      </dgm:t>
    </dgm:pt>
    <dgm:pt modelId="{127CC2BE-3D4F-42D9-875E-65C716C5BA09}" type="sibTrans" cxnId="{BAA03F28-A4C0-4CAB-8AF8-B80C131B7755}">
      <dgm:prSet/>
      <dgm:spPr/>
      <dgm:t>
        <a:bodyPr/>
        <a:lstStyle/>
        <a:p>
          <a:endParaRPr lang="en-US"/>
        </a:p>
      </dgm:t>
    </dgm:pt>
    <dgm:pt modelId="{4A11F042-A75A-4107-8E66-14560485879B}">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rgbClr val="66FFFF"/>
              </a:solidFill>
              <a:effectLst/>
              <a:latin typeface="Arial" charset="0"/>
            </a:rPr>
            <a:t>Tarana</a:t>
          </a:r>
        </a:p>
      </dgm:t>
    </dgm:pt>
    <dgm:pt modelId="{7EB0A330-8D64-41E0-9E97-1FD74EEBFFB6}" type="parTrans" cxnId="{1BF9405E-A19A-4EDB-BF88-8B2180D716EA}">
      <dgm:prSet/>
      <dgm:spPr/>
      <dgm:t>
        <a:bodyPr/>
        <a:lstStyle/>
        <a:p>
          <a:endParaRPr lang="en-US"/>
        </a:p>
      </dgm:t>
    </dgm:pt>
    <dgm:pt modelId="{C578A675-7AFC-452A-A174-B6193233187C}" type="sibTrans" cxnId="{1BF9405E-A19A-4EDB-BF88-8B2180D716EA}">
      <dgm:prSet/>
      <dgm:spPr/>
      <dgm:t>
        <a:bodyPr/>
        <a:lstStyle/>
        <a:p>
          <a:endParaRPr lang="en-US"/>
        </a:p>
      </dgm:t>
    </dgm:pt>
    <dgm:pt modelId="{00895643-4CC2-4A58-8BFE-ADD1A65B8F5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charset="0"/>
            </a:rPr>
            <a:t>“Light-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charset="0"/>
            </a:rPr>
            <a:t>Classical</a:t>
          </a:r>
          <a:r>
            <a:rPr kumimoji="0" lang="en-US" b="0" i="0" u="none" strike="noStrike" cap="none" normalizeH="0" baseline="0" dirty="0" smtClean="0">
              <a:ln>
                <a:noFill/>
              </a:ln>
              <a:solidFill>
                <a:srgbClr val="666633"/>
              </a:solidFill>
              <a:effectLst/>
              <a:latin typeface="Arial" charset="0"/>
            </a:rPr>
            <a:t>”</a:t>
          </a:r>
        </a:p>
      </dgm:t>
    </dgm:pt>
    <dgm:pt modelId="{A0B745A2-6F8B-4044-BD4C-E8F11A844881}" type="parTrans" cxnId="{45A08BC9-4D33-4755-BF5D-99F4AB7B8058}">
      <dgm:prSet/>
      <dgm:spPr/>
      <dgm:t>
        <a:bodyPr/>
        <a:lstStyle/>
        <a:p>
          <a:endParaRPr lang="en-US"/>
        </a:p>
      </dgm:t>
    </dgm:pt>
    <dgm:pt modelId="{7A2520D9-DA1C-4875-9E6F-5CCF17310A77}" type="sibTrans" cxnId="{45A08BC9-4D33-4755-BF5D-99F4AB7B8058}">
      <dgm:prSet/>
      <dgm:spPr/>
      <dgm:t>
        <a:bodyPr/>
        <a:lstStyle/>
        <a:p>
          <a:endParaRPr lang="en-US"/>
        </a:p>
      </dgm:t>
    </dgm:pt>
    <dgm:pt modelId="{1AAF71FE-2BC2-48D8-BBFB-5EA7EE1939E0}">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2"/>
              </a:solidFill>
              <a:effectLst/>
              <a:latin typeface="Arial" charset="0"/>
            </a:rPr>
            <a:t>Thumri</a:t>
          </a:r>
        </a:p>
      </dgm:t>
    </dgm:pt>
    <dgm:pt modelId="{9FC7E152-92CB-46D7-8D3F-61DD4E480E3F}" type="parTrans" cxnId="{86FF72F4-5C4A-44B3-8F36-9B580BB3FA1F}">
      <dgm:prSet/>
      <dgm:spPr/>
      <dgm:t>
        <a:bodyPr/>
        <a:lstStyle/>
        <a:p>
          <a:endParaRPr lang="en-US"/>
        </a:p>
      </dgm:t>
    </dgm:pt>
    <dgm:pt modelId="{5D1A6846-FDBC-422A-B3A9-151C3F713E1E}" type="sibTrans" cxnId="{86FF72F4-5C4A-44B3-8F36-9B580BB3FA1F}">
      <dgm:prSet/>
      <dgm:spPr/>
      <dgm:t>
        <a:bodyPr/>
        <a:lstStyle/>
        <a:p>
          <a:endParaRPr lang="en-US"/>
        </a:p>
      </dgm:t>
    </dgm:pt>
    <dgm:pt modelId="{117CBA32-4DB4-46E6-AAEE-C37D63D8637E}">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2"/>
              </a:solidFill>
              <a:effectLst/>
              <a:latin typeface="Arial" charset="0"/>
            </a:rPr>
            <a:t>Bhajan</a:t>
          </a:r>
        </a:p>
      </dgm:t>
    </dgm:pt>
    <dgm:pt modelId="{A7827CE3-D1BA-42F7-9C94-1AC523931C9B}" type="parTrans" cxnId="{DF6C2BC9-CA75-4F1B-B5F4-878164D1AE53}">
      <dgm:prSet/>
      <dgm:spPr/>
      <dgm:t>
        <a:bodyPr/>
        <a:lstStyle/>
        <a:p>
          <a:endParaRPr lang="en-US"/>
        </a:p>
      </dgm:t>
    </dgm:pt>
    <dgm:pt modelId="{CCCAFA30-3D73-44C9-B659-139D205D7AF9}" type="sibTrans" cxnId="{DF6C2BC9-CA75-4F1B-B5F4-878164D1AE53}">
      <dgm:prSet/>
      <dgm:spPr/>
      <dgm:t>
        <a:bodyPr/>
        <a:lstStyle/>
        <a:p>
          <a:endParaRPr lang="en-US"/>
        </a:p>
      </dgm:t>
    </dgm:pt>
    <dgm:pt modelId="{AD13540A-2CC2-4165-A1D4-E9F4E95D2BF9}">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2"/>
              </a:solidFill>
              <a:effectLst/>
              <a:latin typeface="Arial" charset="0"/>
            </a:rPr>
            <a:t>Ghazal</a:t>
          </a:r>
        </a:p>
      </dgm:t>
    </dgm:pt>
    <dgm:pt modelId="{43FEFE90-00AF-4C05-B4FF-C74B4978DCC0}" type="parTrans" cxnId="{9714E6E6-5948-4385-8A04-B182DAB0030F}">
      <dgm:prSet/>
      <dgm:spPr/>
      <dgm:t>
        <a:bodyPr/>
        <a:lstStyle/>
        <a:p>
          <a:endParaRPr lang="en-US"/>
        </a:p>
      </dgm:t>
    </dgm:pt>
    <dgm:pt modelId="{A830F0CB-04E4-4FD0-B076-7221F69FBB7E}" type="sibTrans" cxnId="{9714E6E6-5948-4385-8A04-B182DAB0030F}">
      <dgm:prSet/>
      <dgm:spPr/>
      <dgm:t>
        <a:bodyPr/>
        <a:lstStyle/>
        <a:p>
          <a:endParaRPr lang="en-US"/>
        </a:p>
      </dgm:t>
    </dgm:pt>
    <dgm:pt modelId="{211699AF-CB3B-438B-9D4A-42F035CB56A4}">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charset="0"/>
            </a:rPr>
            <a:t>Instrumental</a:t>
          </a:r>
        </a:p>
      </dgm:t>
    </dgm:pt>
    <dgm:pt modelId="{F7844839-771D-42B7-845C-A6E08678367B}" type="parTrans" cxnId="{FFD1B84B-8CDC-4039-90C8-3EF27A1DF1AC}">
      <dgm:prSet/>
      <dgm:spPr/>
      <dgm:t>
        <a:bodyPr/>
        <a:lstStyle/>
        <a:p>
          <a:endParaRPr lang="en-US"/>
        </a:p>
      </dgm:t>
    </dgm:pt>
    <dgm:pt modelId="{92F04153-13DA-47DD-B305-BAE8D9C2E21F}" type="sibTrans" cxnId="{FFD1B84B-8CDC-4039-90C8-3EF27A1DF1AC}">
      <dgm:prSet/>
      <dgm:spPr/>
      <dgm:t>
        <a:bodyPr/>
        <a:lstStyle/>
        <a:p>
          <a:endParaRPr lang="en-US"/>
        </a:p>
      </dgm:t>
    </dgm:pt>
    <dgm:pt modelId="{C3F83017-4359-4790-93CD-40968F30F439}">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rgbClr val="990099"/>
              </a:solidFill>
              <a:effectLst/>
              <a:latin typeface="Arial" charset="0"/>
            </a:rPr>
            <a:t>Percussion</a:t>
          </a:r>
        </a:p>
      </dgm:t>
    </dgm:pt>
    <dgm:pt modelId="{4C1C7026-C242-49B0-BC2B-243250E3F4C7}" type="parTrans" cxnId="{BDCF5E9F-9C40-470F-95A5-39DAB2C87EE8}">
      <dgm:prSet/>
      <dgm:spPr/>
      <dgm:t>
        <a:bodyPr/>
        <a:lstStyle/>
        <a:p>
          <a:endParaRPr lang="en-US"/>
        </a:p>
      </dgm:t>
    </dgm:pt>
    <dgm:pt modelId="{4432658D-C637-4837-B4C0-9D43349AF1A1}" type="sibTrans" cxnId="{BDCF5E9F-9C40-470F-95A5-39DAB2C87EE8}">
      <dgm:prSet/>
      <dgm:spPr/>
      <dgm:t>
        <a:bodyPr/>
        <a:lstStyle/>
        <a:p>
          <a:endParaRPr lang="en-US"/>
        </a:p>
      </dgm:t>
    </dgm:pt>
    <dgm:pt modelId="{FADA96C5-C091-4FCE-BA4A-B025EAD4A4D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rgbClr val="990099"/>
              </a:solidFill>
              <a:effectLst/>
              <a:latin typeface="Arial" charset="0"/>
            </a:rPr>
            <a:t>Melodic</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rgbClr val="990099"/>
              </a:solidFill>
              <a:effectLst/>
              <a:latin typeface="Arial" charset="0"/>
            </a:rPr>
            <a:t>Instrument</a:t>
          </a:r>
        </a:p>
      </dgm:t>
    </dgm:pt>
    <dgm:pt modelId="{B1402C1C-FD48-4B85-A954-E17CF248C7AF}" type="parTrans" cxnId="{285E28D0-05E5-4232-995C-0A2FB883DEF2}">
      <dgm:prSet/>
      <dgm:spPr/>
      <dgm:t>
        <a:bodyPr/>
        <a:lstStyle/>
        <a:p>
          <a:endParaRPr lang="en-US"/>
        </a:p>
      </dgm:t>
    </dgm:pt>
    <dgm:pt modelId="{2BBE948A-C879-4651-9125-CCD810282CD6}" type="sibTrans" cxnId="{285E28D0-05E5-4232-995C-0A2FB883DEF2}">
      <dgm:prSet/>
      <dgm:spPr/>
      <dgm:t>
        <a:bodyPr/>
        <a:lstStyle/>
        <a:p>
          <a:endParaRPr lang="en-US"/>
        </a:p>
      </dgm:t>
    </dgm:pt>
    <dgm:pt modelId="{E83C81B4-947E-4D79-B5C5-D28633C8A0E5}">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rgbClr val="DC3400"/>
              </a:solidFill>
              <a:effectLst/>
              <a:latin typeface="Arial" charset="0"/>
            </a:rPr>
            <a:t>“Classical”</a:t>
          </a:r>
        </a:p>
      </dgm:t>
    </dgm:pt>
    <dgm:pt modelId="{0DF961B0-B671-477B-862D-4F5AC5451847}" type="parTrans" cxnId="{81AB362C-09A3-4648-92EB-D3866C60599F}">
      <dgm:prSet/>
      <dgm:spPr/>
      <dgm:t>
        <a:bodyPr/>
        <a:lstStyle/>
        <a:p>
          <a:endParaRPr lang="en-US"/>
        </a:p>
      </dgm:t>
    </dgm:pt>
    <dgm:pt modelId="{065A02F3-3E46-413F-BEE3-18CF908E6B8A}" type="sibTrans" cxnId="{81AB362C-09A3-4648-92EB-D3866C60599F}">
      <dgm:prSet/>
      <dgm:spPr/>
      <dgm:t>
        <a:bodyPr/>
        <a:lstStyle/>
        <a:p>
          <a:endParaRPr lang="en-US"/>
        </a:p>
      </dgm:t>
    </dgm:pt>
    <dgm:pt modelId="{F581EB19-6B5F-4481-999A-811AC670110D}">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rgbClr val="006600"/>
              </a:solidFill>
              <a:effectLst/>
              <a:latin typeface="Arial" charset="0"/>
            </a:rPr>
            <a:t>Gayaki Ang</a:t>
          </a:r>
        </a:p>
      </dgm:t>
    </dgm:pt>
    <dgm:pt modelId="{5320E78B-D0A8-40FA-9333-D9C5DAAB5CC3}" type="parTrans" cxnId="{D15CF880-F207-43CB-99C1-E41AAFE6CB67}">
      <dgm:prSet/>
      <dgm:spPr/>
      <dgm:t>
        <a:bodyPr/>
        <a:lstStyle/>
        <a:p>
          <a:endParaRPr lang="en-US"/>
        </a:p>
      </dgm:t>
    </dgm:pt>
    <dgm:pt modelId="{8561EBDC-7EEB-46F5-BBA7-BEFBA4FB269D}" type="sibTrans" cxnId="{D15CF880-F207-43CB-99C1-E41AAFE6CB67}">
      <dgm:prSet/>
      <dgm:spPr/>
      <dgm:t>
        <a:bodyPr/>
        <a:lstStyle/>
        <a:p>
          <a:endParaRPr lang="en-US"/>
        </a:p>
      </dgm:t>
    </dgm:pt>
    <dgm:pt modelId="{4775A6EC-3021-4F96-877F-35CF48F1C46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rgbClr val="C00000"/>
              </a:solidFill>
              <a:effectLst/>
              <a:latin typeface="Arial" charset="0"/>
            </a:rPr>
            <a:t>Dhrupad Ang</a:t>
          </a:r>
        </a:p>
      </dgm:t>
    </dgm:pt>
    <dgm:pt modelId="{9CF507CB-5EC8-4EB8-BA45-CFB8445624FE}" type="parTrans" cxnId="{0EEA579E-7E22-4455-851F-39395CAEF74C}">
      <dgm:prSet/>
      <dgm:spPr/>
      <dgm:t>
        <a:bodyPr/>
        <a:lstStyle/>
        <a:p>
          <a:endParaRPr lang="en-US"/>
        </a:p>
      </dgm:t>
    </dgm:pt>
    <dgm:pt modelId="{FCD4DADF-C5CB-41A8-A271-4FF7CC10E1FA}" type="sibTrans" cxnId="{0EEA579E-7E22-4455-851F-39395CAEF74C}">
      <dgm:prSet/>
      <dgm:spPr/>
      <dgm:t>
        <a:bodyPr/>
        <a:lstStyle/>
        <a:p>
          <a:endParaRPr lang="en-US"/>
        </a:p>
      </dgm:t>
    </dgm:pt>
    <dgm:pt modelId="{013A7644-6E17-44E4-9E48-20724C74C13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rgbClr val="C00000"/>
              </a:solidFill>
              <a:effectLst/>
              <a:latin typeface="Arial" charset="0"/>
            </a:rPr>
            <a:t>Khayal Ang</a:t>
          </a:r>
        </a:p>
      </dgm:t>
    </dgm:pt>
    <dgm:pt modelId="{A45C26FB-9193-4927-8D35-8B732A623A3D}" type="parTrans" cxnId="{3B3A201A-370B-4FE9-A6F5-E084D2A09D49}">
      <dgm:prSet/>
      <dgm:spPr/>
      <dgm:t>
        <a:bodyPr/>
        <a:lstStyle/>
        <a:p>
          <a:endParaRPr lang="en-US"/>
        </a:p>
      </dgm:t>
    </dgm:pt>
    <dgm:pt modelId="{1AD70C91-3A07-46BB-AEE8-809C4586CB3E}" type="sibTrans" cxnId="{3B3A201A-370B-4FE9-A6F5-E084D2A09D49}">
      <dgm:prSet/>
      <dgm:spPr/>
      <dgm:t>
        <a:bodyPr/>
        <a:lstStyle/>
        <a:p>
          <a:endParaRPr lang="en-US"/>
        </a:p>
      </dgm:t>
    </dgm:pt>
    <dgm:pt modelId="{983559B0-758B-4D73-AD7C-798FC9DA16A4}">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rgbClr val="006600"/>
              </a:solidFill>
              <a:effectLst/>
              <a:latin typeface="Arial" charset="0"/>
            </a:rPr>
            <a:t>Tantrakari Ang</a:t>
          </a:r>
        </a:p>
      </dgm:t>
    </dgm:pt>
    <dgm:pt modelId="{B32E912B-8ECD-476F-AE57-3EEE17D8B2DB}" type="parTrans" cxnId="{50FF5167-5A71-44DA-8F97-D597AEF84250}">
      <dgm:prSet/>
      <dgm:spPr/>
      <dgm:t>
        <a:bodyPr/>
        <a:lstStyle/>
        <a:p>
          <a:endParaRPr lang="en-US"/>
        </a:p>
      </dgm:t>
    </dgm:pt>
    <dgm:pt modelId="{BE43DE30-C694-4695-B407-B03D9F178152}" type="sibTrans" cxnId="{50FF5167-5A71-44DA-8F97-D597AEF84250}">
      <dgm:prSet/>
      <dgm:spPr/>
      <dgm:t>
        <a:bodyPr/>
        <a:lstStyle/>
        <a:p>
          <a:endParaRPr lang="en-US"/>
        </a:p>
      </dgm:t>
    </dgm:pt>
    <dgm:pt modelId="{03A85CE5-47F6-4647-9E9A-DFA1EC3CF4C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rgbClr val="DC3400"/>
              </a:solidFill>
              <a:effectLst/>
              <a:latin typeface="Arial" charset="0"/>
            </a:rPr>
            <a:t>“Light-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rgbClr val="DC3400"/>
              </a:solidFill>
              <a:effectLst/>
              <a:latin typeface="Arial" charset="0"/>
            </a:rPr>
            <a:t>Classical”</a:t>
          </a:r>
        </a:p>
      </dgm:t>
    </dgm:pt>
    <dgm:pt modelId="{76736994-DA27-4176-AD04-C34D98D78DE3}" type="parTrans" cxnId="{274B15AC-7A74-4433-92AC-15308C49FB78}">
      <dgm:prSet/>
      <dgm:spPr/>
      <dgm:t>
        <a:bodyPr/>
        <a:lstStyle/>
        <a:p>
          <a:endParaRPr lang="en-US"/>
        </a:p>
      </dgm:t>
    </dgm:pt>
    <dgm:pt modelId="{CC061A44-493F-47AE-8DA8-76F7D3463C89}" type="sibTrans" cxnId="{274B15AC-7A74-4433-92AC-15308C49FB78}">
      <dgm:prSet/>
      <dgm:spPr/>
      <dgm:t>
        <a:bodyPr/>
        <a:lstStyle/>
        <a:p>
          <a:endParaRPr lang="en-US"/>
        </a:p>
      </dgm:t>
    </dgm:pt>
    <dgm:pt modelId="{2E165158-D8F0-4193-B8DD-107DA16970B5}">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rgbClr val="B08E00"/>
              </a:solidFill>
              <a:effectLst/>
              <a:latin typeface="Arial" charset="0"/>
            </a:rPr>
            <a:t>Dhun</a:t>
          </a:r>
        </a:p>
      </dgm:t>
    </dgm:pt>
    <dgm:pt modelId="{A8249C55-D401-4685-9B49-5CCCA7824CE9}" type="parTrans" cxnId="{3B6290D3-4023-4F1A-8B16-828428C2020B}">
      <dgm:prSet/>
      <dgm:spPr/>
      <dgm:t>
        <a:bodyPr/>
        <a:lstStyle/>
        <a:p>
          <a:endParaRPr lang="en-US"/>
        </a:p>
      </dgm:t>
    </dgm:pt>
    <dgm:pt modelId="{41825D52-AED8-4F67-896B-72905205588D}" type="sibTrans" cxnId="{3B6290D3-4023-4F1A-8B16-828428C2020B}">
      <dgm:prSet/>
      <dgm:spPr/>
      <dgm:t>
        <a:bodyPr/>
        <a:lstStyle/>
        <a:p>
          <a:endParaRPr lang="en-US"/>
        </a:p>
      </dgm:t>
    </dgm:pt>
    <dgm:pt modelId="{BA7A0AFA-470A-44B7-A292-62ED03C5BD38}" type="pres">
      <dgm:prSet presAssocID="{C329A335-AD8D-4482-8D65-7960B320554A}" presName="hierChild1" presStyleCnt="0">
        <dgm:presLayoutVars>
          <dgm:orgChart val="1"/>
          <dgm:chPref val="1"/>
          <dgm:dir/>
          <dgm:animOne val="branch"/>
          <dgm:animLvl val="lvl"/>
          <dgm:resizeHandles/>
        </dgm:presLayoutVars>
      </dgm:prSet>
      <dgm:spPr/>
    </dgm:pt>
    <dgm:pt modelId="{0EC9216A-7263-4F48-899F-BF0828DFA164}" type="pres">
      <dgm:prSet presAssocID="{216BF1F1-FE9A-4410-9AFE-DD6F1FCBD4BA}" presName="hierRoot1" presStyleCnt="0">
        <dgm:presLayoutVars>
          <dgm:hierBranch/>
        </dgm:presLayoutVars>
      </dgm:prSet>
      <dgm:spPr/>
    </dgm:pt>
    <dgm:pt modelId="{291A4656-24E7-49D2-9829-7127229AA57C}" type="pres">
      <dgm:prSet presAssocID="{216BF1F1-FE9A-4410-9AFE-DD6F1FCBD4BA}" presName="rootComposite1" presStyleCnt="0"/>
      <dgm:spPr/>
    </dgm:pt>
    <dgm:pt modelId="{8F236773-5F1C-4FF5-9B75-F5EEC901E121}" type="pres">
      <dgm:prSet presAssocID="{216BF1F1-FE9A-4410-9AFE-DD6F1FCBD4BA}" presName="rootText1" presStyleLbl="node0" presStyleIdx="0" presStyleCnt="1">
        <dgm:presLayoutVars>
          <dgm:chPref val="3"/>
        </dgm:presLayoutVars>
      </dgm:prSet>
      <dgm:spPr/>
      <dgm:t>
        <a:bodyPr/>
        <a:lstStyle/>
        <a:p>
          <a:endParaRPr lang="en-US"/>
        </a:p>
      </dgm:t>
    </dgm:pt>
    <dgm:pt modelId="{7BD0B0EE-89BD-4DC4-AD57-DA90A189A187}" type="pres">
      <dgm:prSet presAssocID="{216BF1F1-FE9A-4410-9AFE-DD6F1FCBD4BA}" presName="rootConnector1" presStyleLbl="node1" presStyleIdx="0" presStyleCnt="0"/>
      <dgm:spPr/>
      <dgm:t>
        <a:bodyPr/>
        <a:lstStyle/>
        <a:p>
          <a:endParaRPr lang="en-US"/>
        </a:p>
      </dgm:t>
    </dgm:pt>
    <dgm:pt modelId="{2EFC0D99-AF8D-4B30-956B-1BB0AE51D54A}" type="pres">
      <dgm:prSet presAssocID="{216BF1F1-FE9A-4410-9AFE-DD6F1FCBD4BA}" presName="hierChild2" presStyleCnt="0"/>
      <dgm:spPr/>
    </dgm:pt>
    <dgm:pt modelId="{25BAFFCC-D790-41D4-B448-85912B577574}" type="pres">
      <dgm:prSet presAssocID="{FED414EB-2C42-4D3C-BE82-7927246FAA57}" presName="Name35" presStyleLbl="parChTrans1D2" presStyleIdx="0" presStyleCnt="2"/>
      <dgm:spPr/>
    </dgm:pt>
    <dgm:pt modelId="{6DBF8BCD-1073-43C5-8A01-979B7FFCE0B5}" type="pres">
      <dgm:prSet presAssocID="{3FCC7EC8-EEF1-4324-9207-CFC3D7AFEF4A}" presName="hierRoot2" presStyleCnt="0">
        <dgm:presLayoutVars>
          <dgm:hierBranch/>
        </dgm:presLayoutVars>
      </dgm:prSet>
      <dgm:spPr/>
    </dgm:pt>
    <dgm:pt modelId="{AC740707-F329-444E-87C6-1F8409B50096}" type="pres">
      <dgm:prSet presAssocID="{3FCC7EC8-EEF1-4324-9207-CFC3D7AFEF4A}" presName="rootComposite" presStyleCnt="0"/>
      <dgm:spPr/>
    </dgm:pt>
    <dgm:pt modelId="{5CE0C1D2-2903-4E92-A8A4-BB761F5EC7FB}" type="pres">
      <dgm:prSet presAssocID="{3FCC7EC8-EEF1-4324-9207-CFC3D7AFEF4A}" presName="rootText" presStyleLbl="node2" presStyleIdx="0" presStyleCnt="2">
        <dgm:presLayoutVars>
          <dgm:chPref val="3"/>
        </dgm:presLayoutVars>
      </dgm:prSet>
      <dgm:spPr/>
      <dgm:t>
        <a:bodyPr/>
        <a:lstStyle/>
        <a:p>
          <a:endParaRPr lang="en-US"/>
        </a:p>
      </dgm:t>
    </dgm:pt>
    <dgm:pt modelId="{AA95B8CD-0128-4282-92D7-3F098A09E379}" type="pres">
      <dgm:prSet presAssocID="{3FCC7EC8-EEF1-4324-9207-CFC3D7AFEF4A}" presName="rootConnector" presStyleLbl="node2" presStyleIdx="0" presStyleCnt="2"/>
      <dgm:spPr/>
      <dgm:t>
        <a:bodyPr/>
        <a:lstStyle/>
        <a:p>
          <a:endParaRPr lang="en-US"/>
        </a:p>
      </dgm:t>
    </dgm:pt>
    <dgm:pt modelId="{0FE06F62-7E3E-40F9-B073-05DB0946DD8D}" type="pres">
      <dgm:prSet presAssocID="{3FCC7EC8-EEF1-4324-9207-CFC3D7AFEF4A}" presName="hierChild4" presStyleCnt="0"/>
      <dgm:spPr/>
    </dgm:pt>
    <dgm:pt modelId="{20089C29-A5CD-4FF5-A099-15848EFFE76B}" type="pres">
      <dgm:prSet presAssocID="{754C54D4-428C-4AAF-9BBD-2F397B2EC24C}" presName="Name35" presStyleLbl="parChTrans1D3" presStyleIdx="0" presStyleCnt="4"/>
      <dgm:spPr/>
    </dgm:pt>
    <dgm:pt modelId="{43ACE2B8-6BD2-4538-B5EF-FDE69364DFFA}" type="pres">
      <dgm:prSet presAssocID="{88242BC4-EBA5-4111-9AFF-85921CA5CE83}" presName="hierRoot2" presStyleCnt="0">
        <dgm:presLayoutVars>
          <dgm:hierBranch val="r"/>
        </dgm:presLayoutVars>
      </dgm:prSet>
      <dgm:spPr/>
    </dgm:pt>
    <dgm:pt modelId="{A195A8A0-8189-4D0B-8039-088FCDF8329E}" type="pres">
      <dgm:prSet presAssocID="{88242BC4-EBA5-4111-9AFF-85921CA5CE83}" presName="rootComposite" presStyleCnt="0"/>
      <dgm:spPr/>
    </dgm:pt>
    <dgm:pt modelId="{1B6BDA43-C910-4314-B3DF-06A051205D31}" type="pres">
      <dgm:prSet presAssocID="{88242BC4-EBA5-4111-9AFF-85921CA5CE83}" presName="rootText" presStyleLbl="node3" presStyleIdx="0" presStyleCnt="4">
        <dgm:presLayoutVars>
          <dgm:chPref val="3"/>
        </dgm:presLayoutVars>
      </dgm:prSet>
      <dgm:spPr/>
      <dgm:t>
        <a:bodyPr/>
        <a:lstStyle/>
        <a:p>
          <a:endParaRPr lang="en-US"/>
        </a:p>
      </dgm:t>
    </dgm:pt>
    <dgm:pt modelId="{55784E89-6DFB-4452-AF47-EB9C0B7EB710}" type="pres">
      <dgm:prSet presAssocID="{88242BC4-EBA5-4111-9AFF-85921CA5CE83}" presName="rootConnector" presStyleLbl="node3" presStyleIdx="0" presStyleCnt="4"/>
      <dgm:spPr/>
      <dgm:t>
        <a:bodyPr/>
        <a:lstStyle/>
        <a:p>
          <a:endParaRPr lang="en-US"/>
        </a:p>
      </dgm:t>
    </dgm:pt>
    <dgm:pt modelId="{97F6E6E7-6077-4426-B27C-3716EA994766}" type="pres">
      <dgm:prSet presAssocID="{88242BC4-EBA5-4111-9AFF-85921CA5CE83}" presName="hierChild4" presStyleCnt="0"/>
      <dgm:spPr/>
    </dgm:pt>
    <dgm:pt modelId="{041B0B61-BD43-4BA2-B264-C0365278D02B}" type="pres">
      <dgm:prSet presAssocID="{E359C481-6E88-4633-A4CB-F0F2BB3F9A32}" presName="Name50" presStyleLbl="parChTrans1D4" presStyleIdx="0" presStyleCnt="13"/>
      <dgm:spPr/>
    </dgm:pt>
    <dgm:pt modelId="{503F68EB-284E-445F-9444-FC83A5FC375D}" type="pres">
      <dgm:prSet presAssocID="{740E040F-52B7-4B5E-AA27-88AF846C6DB3}" presName="hierRoot2" presStyleCnt="0">
        <dgm:presLayoutVars>
          <dgm:hierBranch val="r"/>
        </dgm:presLayoutVars>
      </dgm:prSet>
      <dgm:spPr/>
    </dgm:pt>
    <dgm:pt modelId="{FA687603-37C3-4545-917B-30442B655532}" type="pres">
      <dgm:prSet presAssocID="{740E040F-52B7-4B5E-AA27-88AF846C6DB3}" presName="rootComposite" presStyleCnt="0"/>
      <dgm:spPr/>
    </dgm:pt>
    <dgm:pt modelId="{6585152E-605F-4335-9ABC-7823A4F18F77}" type="pres">
      <dgm:prSet presAssocID="{740E040F-52B7-4B5E-AA27-88AF846C6DB3}" presName="rootText" presStyleLbl="node4" presStyleIdx="0" presStyleCnt="13">
        <dgm:presLayoutVars>
          <dgm:chPref val="3"/>
        </dgm:presLayoutVars>
      </dgm:prSet>
      <dgm:spPr/>
      <dgm:t>
        <a:bodyPr/>
        <a:lstStyle/>
        <a:p>
          <a:endParaRPr lang="en-US"/>
        </a:p>
      </dgm:t>
    </dgm:pt>
    <dgm:pt modelId="{165DB8C4-6130-4696-AB22-35E17F167A74}" type="pres">
      <dgm:prSet presAssocID="{740E040F-52B7-4B5E-AA27-88AF846C6DB3}" presName="rootConnector" presStyleLbl="node4" presStyleIdx="0" presStyleCnt="13"/>
      <dgm:spPr/>
      <dgm:t>
        <a:bodyPr/>
        <a:lstStyle/>
        <a:p>
          <a:endParaRPr lang="en-US"/>
        </a:p>
      </dgm:t>
    </dgm:pt>
    <dgm:pt modelId="{F35F80D7-2659-476A-9C36-03E971138D69}" type="pres">
      <dgm:prSet presAssocID="{740E040F-52B7-4B5E-AA27-88AF846C6DB3}" presName="hierChild4" presStyleCnt="0"/>
      <dgm:spPr/>
    </dgm:pt>
    <dgm:pt modelId="{446EA74C-F48B-478C-855D-A9432F204512}" type="pres">
      <dgm:prSet presAssocID="{740E040F-52B7-4B5E-AA27-88AF846C6DB3}" presName="hierChild5" presStyleCnt="0"/>
      <dgm:spPr/>
    </dgm:pt>
    <dgm:pt modelId="{72F3423B-6BED-4418-AD2D-6A1C557DA3E6}" type="pres">
      <dgm:prSet presAssocID="{E3EB399E-39CE-44F7-A6F2-786BAAA9409F}" presName="Name50" presStyleLbl="parChTrans1D4" presStyleIdx="1" presStyleCnt="13"/>
      <dgm:spPr/>
    </dgm:pt>
    <dgm:pt modelId="{F1AA2B3E-9DD5-4C67-90F0-52D7560E9257}" type="pres">
      <dgm:prSet presAssocID="{EA28B171-F612-4D77-A7D9-CB0E054AE88B}" presName="hierRoot2" presStyleCnt="0">
        <dgm:presLayoutVars>
          <dgm:hierBranch val="r"/>
        </dgm:presLayoutVars>
      </dgm:prSet>
      <dgm:spPr/>
    </dgm:pt>
    <dgm:pt modelId="{03D7E838-42D4-4EC5-9862-B4742949F20F}" type="pres">
      <dgm:prSet presAssocID="{EA28B171-F612-4D77-A7D9-CB0E054AE88B}" presName="rootComposite" presStyleCnt="0"/>
      <dgm:spPr/>
    </dgm:pt>
    <dgm:pt modelId="{70ED6F85-5100-4EC7-A71D-00DBFCA14DFE}" type="pres">
      <dgm:prSet presAssocID="{EA28B171-F612-4D77-A7D9-CB0E054AE88B}" presName="rootText" presStyleLbl="node4" presStyleIdx="1" presStyleCnt="13">
        <dgm:presLayoutVars>
          <dgm:chPref val="3"/>
        </dgm:presLayoutVars>
      </dgm:prSet>
      <dgm:spPr/>
      <dgm:t>
        <a:bodyPr/>
        <a:lstStyle/>
        <a:p>
          <a:endParaRPr lang="en-US"/>
        </a:p>
      </dgm:t>
    </dgm:pt>
    <dgm:pt modelId="{25A3566C-1A59-4CD4-AA08-386ADB5556CC}" type="pres">
      <dgm:prSet presAssocID="{EA28B171-F612-4D77-A7D9-CB0E054AE88B}" presName="rootConnector" presStyleLbl="node4" presStyleIdx="1" presStyleCnt="13"/>
      <dgm:spPr/>
      <dgm:t>
        <a:bodyPr/>
        <a:lstStyle/>
        <a:p>
          <a:endParaRPr lang="en-US"/>
        </a:p>
      </dgm:t>
    </dgm:pt>
    <dgm:pt modelId="{C3EDFFB0-9DC5-4097-8BEF-3BA623E7FF50}" type="pres">
      <dgm:prSet presAssocID="{EA28B171-F612-4D77-A7D9-CB0E054AE88B}" presName="hierChild4" presStyleCnt="0"/>
      <dgm:spPr/>
    </dgm:pt>
    <dgm:pt modelId="{72216AF4-F81A-4CA0-B315-FFD25FBA6E4A}" type="pres">
      <dgm:prSet presAssocID="{EA28B171-F612-4D77-A7D9-CB0E054AE88B}" presName="hierChild5" presStyleCnt="0"/>
      <dgm:spPr/>
    </dgm:pt>
    <dgm:pt modelId="{57511536-3BC1-438D-AE8E-7CA5B0ABF0BA}" type="pres">
      <dgm:prSet presAssocID="{7EB0A330-8D64-41E0-9E97-1FD74EEBFFB6}" presName="Name50" presStyleLbl="parChTrans1D4" presStyleIdx="2" presStyleCnt="13"/>
      <dgm:spPr/>
    </dgm:pt>
    <dgm:pt modelId="{E4E634E0-FBA4-4FAC-A054-699E9E515D0E}" type="pres">
      <dgm:prSet presAssocID="{4A11F042-A75A-4107-8E66-14560485879B}" presName="hierRoot2" presStyleCnt="0">
        <dgm:presLayoutVars>
          <dgm:hierBranch val="r"/>
        </dgm:presLayoutVars>
      </dgm:prSet>
      <dgm:spPr/>
    </dgm:pt>
    <dgm:pt modelId="{EAA7150D-F890-4083-84D7-5E7DEE855557}" type="pres">
      <dgm:prSet presAssocID="{4A11F042-A75A-4107-8E66-14560485879B}" presName="rootComposite" presStyleCnt="0"/>
      <dgm:spPr/>
    </dgm:pt>
    <dgm:pt modelId="{E6E1C1D7-60CC-4E52-9F5B-C9E474C074A3}" type="pres">
      <dgm:prSet presAssocID="{4A11F042-A75A-4107-8E66-14560485879B}" presName="rootText" presStyleLbl="node4" presStyleIdx="2" presStyleCnt="13">
        <dgm:presLayoutVars>
          <dgm:chPref val="3"/>
        </dgm:presLayoutVars>
      </dgm:prSet>
      <dgm:spPr/>
      <dgm:t>
        <a:bodyPr/>
        <a:lstStyle/>
        <a:p>
          <a:endParaRPr lang="en-US"/>
        </a:p>
      </dgm:t>
    </dgm:pt>
    <dgm:pt modelId="{0782BFC9-5F93-4F89-9494-5A1D55205AFF}" type="pres">
      <dgm:prSet presAssocID="{4A11F042-A75A-4107-8E66-14560485879B}" presName="rootConnector" presStyleLbl="node4" presStyleIdx="2" presStyleCnt="13"/>
      <dgm:spPr/>
      <dgm:t>
        <a:bodyPr/>
        <a:lstStyle/>
        <a:p>
          <a:endParaRPr lang="en-US"/>
        </a:p>
      </dgm:t>
    </dgm:pt>
    <dgm:pt modelId="{BFA66B2E-9BF2-4E3E-B15E-7A82FA2C8452}" type="pres">
      <dgm:prSet presAssocID="{4A11F042-A75A-4107-8E66-14560485879B}" presName="hierChild4" presStyleCnt="0"/>
      <dgm:spPr/>
    </dgm:pt>
    <dgm:pt modelId="{A2351BCD-728E-4EA2-BD40-E3BCD9E9B6B8}" type="pres">
      <dgm:prSet presAssocID="{4A11F042-A75A-4107-8E66-14560485879B}" presName="hierChild5" presStyleCnt="0"/>
      <dgm:spPr/>
    </dgm:pt>
    <dgm:pt modelId="{4B09AC9D-342B-46C3-9A2A-7DB1E0C9FF86}" type="pres">
      <dgm:prSet presAssocID="{88242BC4-EBA5-4111-9AFF-85921CA5CE83}" presName="hierChild5" presStyleCnt="0"/>
      <dgm:spPr/>
    </dgm:pt>
    <dgm:pt modelId="{DD116312-2026-4C67-9D3F-32AB4A06A1A2}" type="pres">
      <dgm:prSet presAssocID="{A0B745A2-6F8B-4044-BD4C-E8F11A844881}" presName="Name35" presStyleLbl="parChTrans1D3" presStyleIdx="1" presStyleCnt="4"/>
      <dgm:spPr/>
    </dgm:pt>
    <dgm:pt modelId="{E070301F-DEDD-47AC-8891-5BE888B68D15}" type="pres">
      <dgm:prSet presAssocID="{00895643-4CC2-4A58-8BFE-ADD1A65B8F5F}" presName="hierRoot2" presStyleCnt="0">
        <dgm:presLayoutVars>
          <dgm:hierBranch val="r"/>
        </dgm:presLayoutVars>
      </dgm:prSet>
      <dgm:spPr/>
    </dgm:pt>
    <dgm:pt modelId="{7EE37E14-7BA6-4FE7-A5A8-2CA30F591570}" type="pres">
      <dgm:prSet presAssocID="{00895643-4CC2-4A58-8BFE-ADD1A65B8F5F}" presName="rootComposite" presStyleCnt="0"/>
      <dgm:spPr/>
    </dgm:pt>
    <dgm:pt modelId="{DC67B2C6-F7D4-40E3-B89C-6350A297F23B}" type="pres">
      <dgm:prSet presAssocID="{00895643-4CC2-4A58-8BFE-ADD1A65B8F5F}" presName="rootText" presStyleLbl="node3" presStyleIdx="1" presStyleCnt="4">
        <dgm:presLayoutVars>
          <dgm:chPref val="3"/>
        </dgm:presLayoutVars>
      </dgm:prSet>
      <dgm:spPr/>
      <dgm:t>
        <a:bodyPr/>
        <a:lstStyle/>
        <a:p>
          <a:endParaRPr lang="en-US"/>
        </a:p>
      </dgm:t>
    </dgm:pt>
    <dgm:pt modelId="{B564E518-FFEB-4B63-8E20-C8230EB77663}" type="pres">
      <dgm:prSet presAssocID="{00895643-4CC2-4A58-8BFE-ADD1A65B8F5F}" presName="rootConnector" presStyleLbl="node3" presStyleIdx="1" presStyleCnt="4"/>
      <dgm:spPr/>
      <dgm:t>
        <a:bodyPr/>
        <a:lstStyle/>
        <a:p>
          <a:endParaRPr lang="en-US"/>
        </a:p>
      </dgm:t>
    </dgm:pt>
    <dgm:pt modelId="{19BA8EA1-FD14-444D-B62E-18061303A171}" type="pres">
      <dgm:prSet presAssocID="{00895643-4CC2-4A58-8BFE-ADD1A65B8F5F}" presName="hierChild4" presStyleCnt="0"/>
      <dgm:spPr/>
    </dgm:pt>
    <dgm:pt modelId="{7A831DDC-11E3-4146-B6BD-ACB30E55B35C}" type="pres">
      <dgm:prSet presAssocID="{9FC7E152-92CB-46D7-8D3F-61DD4E480E3F}" presName="Name50" presStyleLbl="parChTrans1D4" presStyleIdx="3" presStyleCnt="13"/>
      <dgm:spPr/>
    </dgm:pt>
    <dgm:pt modelId="{048D5576-EFC2-4054-BEC3-E9DB88C6D78B}" type="pres">
      <dgm:prSet presAssocID="{1AAF71FE-2BC2-48D8-BBFB-5EA7EE1939E0}" presName="hierRoot2" presStyleCnt="0">
        <dgm:presLayoutVars>
          <dgm:hierBranch val="r"/>
        </dgm:presLayoutVars>
      </dgm:prSet>
      <dgm:spPr/>
    </dgm:pt>
    <dgm:pt modelId="{E613A21A-416E-48B6-86FD-4FC5AD33266D}" type="pres">
      <dgm:prSet presAssocID="{1AAF71FE-2BC2-48D8-BBFB-5EA7EE1939E0}" presName="rootComposite" presStyleCnt="0"/>
      <dgm:spPr/>
    </dgm:pt>
    <dgm:pt modelId="{0FD957D5-A6F0-42DE-9460-03AE7873DC51}" type="pres">
      <dgm:prSet presAssocID="{1AAF71FE-2BC2-48D8-BBFB-5EA7EE1939E0}" presName="rootText" presStyleLbl="node4" presStyleIdx="3" presStyleCnt="13">
        <dgm:presLayoutVars>
          <dgm:chPref val="3"/>
        </dgm:presLayoutVars>
      </dgm:prSet>
      <dgm:spPr/>
      <dgm:t>
        <a:bodyPr/>
        <a:lstStyle/>
        <a:p>
          <a:endParaRPr lang="en-US"/>
        </a:p>
      </dgm:t>
    </dgm:pt>
    <dgm:pt modelId="{0B1D3D8A-FD53-4BBC-A32C-41FB9982AC8A}" type="pres">
      <dgm:prSet presAssocID="{1AAF71FE-2BC2-48D8-BBFB-5EA7EE1939E0}" presName="rootConnector" presStyleLbl="node4" presStyleIdx="3" presStyleCnt="13"/>
      <dgm:spPr/>
      <dgm:t>
        <a:bodyPr/>
        <a:lstStyle/>
        <a:p>
          <a:endParaRPr lang="en-US"/>
        </a:p>
      </dgm:t>
    </dgm:pt>
    <dgm:pt modelId="{66FEE2C8-0E20-47AD-A573-D5F06A818461}" type="pres">
      <dgm:prSet presAssocID="{1AAF71FE-2BC2-48D8-BBFB-5EA7EE1939E0}" presName="hierChild4" presStyleCnt="0"/>
      <dgm:spPr/>
    </dgm:pt>
    <dgm:pt modelId="{E4BB92D4-E44D-4E34-979D-535AEE62BBFE}" type="pres">
      <dgm:prSet presAssocID="{1AAF71FE-2BC2-48D8-BBFB-5EA7EE1939E0}" presName="hierChild5" presStyleCnt="0"/>
      <dgm:spPr/>
    </dgm:pt>
    <dgm:pt modelId="{0D9C9636-0F42-4EC3-A8D1-CC3A5C6A3EAB}" type="pres">
      <dgm:prSet presAssocID="{A7827CE3-D1BA-42F7-9C94-1AC523931C9B}" presName="Name50" presStyleLbl="parChTrans1D4" presStyleIdx="4" presStyleCnt="13"/>
      <dgm:spPr/>
    </dgm:pt>
    <dgm:pt modelId="{A4E87136-1B73-4618-B1C6-8D2EA29A8910}" type="pres">
      <dgm:prSet presAssocID="{117CBA32-4DB4-46E6-AAEE-C37D63D8637E}" presName="hierRoot2" presStyleCnt="0">
        <dgm:presLayoutVars>
          <dgm:hierBranch val="r"/>
        </dgm:presLayoutVars>
      </dgm:prSet>
      <dgm:spPr/>
    </dgm:pt>
    <dgm:pt modelId="{42CEB956-B63E-4486-971A-A9016977DA6C}" type="pres">
      <dgm:prSet presAssocID="{117CBA32-4DB4-46E6-AAEE-C37D63D8637E}" presName="rootComposite" presStyleCnt="0"/>
      <dgm:spPr/>
    </dgm:pt>
    <dgm:pt modelId="{F58456FF-2922-489A-9631-562509F02AD6}" type="pres">
      <dgm:prSet presAssocID="{117CBA32-4DB4-46E6-AAEE-C37D63D8637E}" presName="rootText" presStyleLbl="node4" presStyleIdx="4" presStyleCnt="13">
        <dgm:presLayoutVars>
          <dgm:chPref val="3"/>
        </dgm:presLayoutVars>
      </dgm:prSet>
      <dgm:spPr/>
      <dgm:t>
        <a:bodyPr/>
        <a:lstStyle/>
        <a:p>
          <a:endParaRPr lang="en-US"/>
        </a:p>
      </dgm:t>
    </dgm:pt>
    <dgm:pt modelId="{01B370AB-F93D-44A8-9DEC-B724563C8896}" type="pres">
      <dgm:prSet presAssocID="{117CBA32-4DB4-46E6-AAEE-C37D63D8637E}" presName="rootConnector" presStyleLbl="node4" presStyleIdx="4" presStyleCnt="13"/>
      <dgm:spPr/>
      <dgm:t>
        <a:bodyPr/>
        <a:lstStyle/>
        <a:p>
          <a:endParaRPr lang="en-US"/>
        </a:p>
      </dgm:t>
    </dgm:pt>
    <dgm:pt modelId="{015A37AD-6599-4963-8323-E0A661DC0DA9}" type="pres">
      <dgm:prSet presAssocID="{117CBA32-4DB4-46E6-AAEE-C37D63D8637E}" presName="hierChild4" presStyleCnt="0"/>
      <dgm:spPr/>
    </dgm:pt>
    <dgm:pt modelId="{A4BA80AC-8BFA-4B9C-98C7-5D0212A9B4EB}" type="pres">
      <dgm:prSet presAssocID="{117CBA32-4DB4-46E6-AAEE-C37D63D8637E}" presName="hierChild5" presStyleCnt="0"/>
      <dgm:spPr/>
    </dgm:pt>
    <dgm:pt modelId="{EB16D6C6-84C4-41A4-BDC5-782A0277231D}" type="pres">
      <dgm:prSet presAssocID="{43FEFE90-00AF-4C05-B4FF-C74B4978DCC0}" presName="Name50" presStyleLbl="parChTrans1D4" presStyleIdx="5" presStyleCnt="13"/>
      <dgm:spPr/>
    </dgm:pt>
    <dgm:pt modelId="{0B7A5C8D-6E50-46E7-B3D2-691A7A8E7B67}" type="pres">
      <dgm:prSet presAssocID="{AD13540A-2CC2-4165-A1D4-E9F4E95D2BF9}" presName="hierRoot2" presStyleCnt="0">
        <dgm:presLayoutVars>
          <dgm:hierBranch val="r"/>
        </dgm:presLayoutVars>
      </dgm:prSet>
      <dgm:spPr/>
    </dgm:pt>
    <dgm:pt modelId="{5445E7D5-2837-45F7-A3C5-0B9D0347A6B4}" type="pres">
      <dgm:prSet presAssocID="{AD13540A-2CC2-4165-A1D4-E9F4E95D2BF9}" presName="rootComposite" presStyleCnt="0"/>
      <dgm:spPr/>
    </dgm:pt>
    <dgm:pt modelId="{4BDCE553-1A60-4006-815C-861DB6048C11}" type="pres">
      <dgm:prSet presAssocID="{AD13540A-2CC2-4165-A1D4-E9F4E95D2BF9}" presName="rootText" presStyleLbl="node4" presStyleIdx="5" presStyleCnt="13">
        <dgm:presLayoutVars>
          <dgm:chPref val="3"/>
        </dgm:presLayoutVars>
      </dgm:prSet>
      <dgm:spPr/>
      <dgm:t>
        <a:bodyPr/>
        <a:lstStyle/>
        <a:p>
          <a:endParaRPr lang="en-US"/>
        </a:p>
      </dgm:t>
    </dgm:pt>
    <dgm:pt modelId="{5EF12A56-527E-4C71-B4EA-EDD8B3EAD6A5}" type="pres">
      <dgm:prSet presAssocID="{AD13540A-2CC2-4165-A1D4-E9F4E95D2BF9}" presName="rootConnector" presStyleLbl="node4" presStyleIdx="5" presStyleCnt="13"/>
      <dgm:spPr/>
      <dgm:t>
        <a:bodyPr/>
        <a:lstStyle/>
        <a:p>
          <a:endParaRPr lang="en-US"/>
        </a:p>
      </dgm:t>
    </dgm:pt>
    <dgm:pt modelId="{B592C976-7BED-46B5-A626-42FC0DCD8366}" type="pres">
      <dgm:prSet presAssocID="{AD13540A-2CC2-4165-A1D4-E9F4E95D2BF9}" presName="hierChild4" presStyleCnt="0"/>
      <dgm:spPr/>
    </dgm:pt>
    <dgm:pt modelId="{1D1120AB-C254-484C-A9C4-F3EC84B662A0}" type="pres">
      <dgm:prSet presAssocID="{AD13540A-2CC2-4165-A1D4-E9F4E95D2BF9}" presName="hierChild5" presStyleCnt="0"/>
      <dgm:spPr/>
    </dgm:pt>
    <dgm:pt modelId="{1B842E02-F702-4B2F-A5A6-EF05808AA0F9}" type="pres">
      <dgm:prSet presAssocID="{00895643-4CC2-4A58-8BFE-ADD1A65B8F5F}" presName="hierChild5" presStyleCnt="0"/>
      <dgm:spPr/>
    </dgm:pt>
    <dgm:pt modelId="{33951684-4FF2-4DBC-9BDF-51B160A15ED2}" type="pres">
      <dgm:prSet presAssocID="{3FCC7EC8-EEF1-4324-9207-CFC3D7AFEF4A}" presName="hierChild5" presStyleCnt="0"/>
      <dgm:spPr/>
    </dgm:pt>
    <dgm:pt modelId="{988AB10A-EE5D-4695-93A3-89A434E9808C}" type="pres">
      <dgm:prSet presAssocID="{F7844839-771D-42B7-845C-A6E08678367B}" presName="Name35" presStyleLbl="parChTrans1D2" presStyleIdx="1" presStyleCnt="2"/>
      <dgm:spPr/>
    </dgm:pt>
    <dgm:pt modelId="{268A0795-EE78-4E62-8A7F-F5CB7C40BF9E}" type="pres">
      <dgm:prSet presAssocID="{211699AF-CB3B-438B-9D4A-42F035CB56A4}" presName="hierRoot2" presStyleCnt="0">
        <dgm:presLayoutVars>
          <dgm:hierBranch/>
        </dgm:presLayoutVars>
      </dgm:prSet>
      <dgm:spPr/>
    </dgm:pt>
    <dgm:pt modelId="{50B88BF9-1FAD-4399-8EF3-67A40D150382}" type="pres">
      <dgm:prSet presAssocID="{211699AF-CB3B-438B-9D4A-42F035CB56A4}" presName="rootComposite" presStyleCnt="0"/>
      <dgm:spPr/>
    </dgm:pt>
    <dgm:pt modelId="{84251F93-8E35-4A3D-AB3C-18FF0F81528E}" type="pres">
      <dgm:prSet presAssocID="{211699AF-CB3B-438B-9D4A-42F035CB56A4}" presName="rootText" presStyleLbl="node2" presStyleIdx="1" presStyleCnt="2" custScaleX="112489" custScaleY="130187">
        <dgm:presLayoutVars>
          <dgm:chPref val="3"/>
        </dgm:presLayoutVars>
      </dgm:prSet>
      <dgm:spPr/>
      <dgm:t>
        <a:bodyPr/>
        <a:lstStyle/>
        <a:p>
          <a:endParaRPr lang="en-US"/>
        </a:p>
      </dgm:t>
    </dgm:pt>
    <dgm:pt modelId="{4DEC2632-3E9C-438A-B7F5-AAEE240327BC}" type="pres">
      <dgm:prSet presAssocID="{211699AF-CB3B-438B-9D4A-42F035CB56A4}" presName="rootConnector" presStyleLbl="node2" presStyleIdx="1" presStyleCnt="2"/>
      <dgm:spPr/>
      <dgm:t>
        <a:bodyPr/>
        <a:lstStyle/>
        <a:p>
          <a:endParaRPr lang="en-US"/>
        </a:p>
      </dgm:t>
    </dgm:pt>
    <dgm:pt modelId="{DD557B5D-E0F2-4761-99FB-13BF3CB80F3F}" type="pres">
      <dgm:prSet presAssocID="{211699AF-CB3B-438B-9D4A-42F035CB56A4}" presName="hierChild4" presStyleCnt="0"/>
      <dgm:spPr/>
    </dgm:pt>
    <dgm:pt modelId="{DC615E43-D66A-46A4-A980-C1920343A97C}" type="pres">
      <dgm:prSet presAssocID="{4C1C7026-C242-49B0-BC2B-243250E3F4C7}" presName="Name35" presStyleLbl="parChTrans1D3" presStyleIdx="2" presStyleCnt="4"/>
      <dgm:spPr/>
    </dgm:pt>
    <dgm:pt modelId="{FC11B527-A63B-4362-8E11-19DBB9DF3735}" type="pres">
      <dgm:prSet presAssocID="{C3F83017-4359-4790-93CD-40968F30F439}" presName="hierRoot2" presStyleCnt="0">
        <dgm:presLayoutVars>
          <dgm:hierBranch val="r"/>
        </dgm:presLayoutVars>
      </dgm:prSet>
      <dgm:spPr/>
    </dgm:pt>
    <dgm:pt modelId="{16A411B5-8DC8-4DE3-B95F-FAE0504B2269}" type="pres">
      <dgm:prSet presAssocID="{C3F83017-4359-4790-93CD-40968F30F439}" presName="rootComposite" presStyleCnt="0"/>
      <dgm:spPr/>
    </dgm:pt>
    <dgm:pt modelId="{8806020F-C2ED-445C-BF09-9A5FD5990857}" type="pres">
      <dgm:prSet presAssocID="{C3F83017-4359-4790-93CD-40968F30F439}" presName="rootText" presStyleLbl="node3" presStyleIdx="2" presStyleCnt="4">
        <dgm:presLayoutVars>
          <dgm:chPref val="3"/>
        </dgm:presLayoutVars>
      </dgm:prSet>
      <dgm:spPr/>
      <dgm:t>
        <a:bodyPr/>
        <a:lstStyle/>
        <a:p>
          <a:endParaRPr lang="en-US"/>
        </a:p>
      </dgm:t>
    </dgm:pt>
    <dgm:pt modelId="{9E7A931E-E0E5-41DD-9A09-4F62241648C7}" type="pres">
      <dgm:prSet presAssocID="{C3F83017-4359-4790-93CD-40968F30F439}" presName="rootConnector" presStyleLbl="node3" presStyleIdx="2" presStyleCnt="4"/>
      <dgm:spPr/>
      <dgm:t>
        <a:bodyPr/>
        <a:lstStyle/>
        <a:p>
          <a:endParaRPr lang="en-US"/>
        </a:p>
      </dgm:t>
    </dgm:pt>
    <dgm:pt modelId="{0DD985C7-8179-4DAB-BDBA-EB12D48BA9F7}" type="pres">
      <dgm:prSet presAssocID="{C3F83017-4359-4790-93CD-40968F30F439}" presName="hierChild4" presStyleCnt="0"/>
      <dgm:spPr/>
    </dgm:pt>
    <dgm:pt modelId="{90425BCA-001B-4726-8170-562CE5A05531}" type="pres">
      <dgm:prSet presAssocID="{C3F83017-4359-4790-93CD-40968F30F439}" presName="hierChild5" presStyleCnt="0"/>
      <dgm:spPr/>
    </dgm:pt>
    <dgm:pt modelId="{645D5643-D46B-4616-8C28-89D95E10B4BB}" type="pres">
      <dgm:prSet presAssocID="{B1402C1C-FD48-4B85-A954-E17CF248C7AF}" presName="Name35" presStyleLbl="parChTrans1D3" presStyleIdx="3" presStyleCnt="4"/>
      <dgm:spPr/>
    </dgm:pt>
    <dgm:pt modelId="{277A4CC2-F7BB-4B73-8A72-4285DCF0447E}" type="pres">
      <dgm:prSet presAssocID="{FADA96C5-C091-4FCE-BA4A-B025EAD4A4D7}" presName="hierRoot2" presStyleCnt="0">
        <dgm:presLayoutVars>
          <dgm:hierBranch val="hang"/>
        </dgm:presLayoutVars>
      </dgm:prSet>
      <dgm:spPr/>
    </dgm:pt>
    <dgm:pt modelId="{AF340B65-67EE-4EE8-89F0-5D8C0CEF32F1}" type="pres">
      <dgm:prSet presAssocID="{FADA96C5-C091-4FCE-BA4A-B025EAD4A4D7}" presName="rootComposite" presStyleCnt="0"/>
      <dgm:spPr/>
    </dgm:pt>
    <dgm:pt modelId="{AB29448D-DF62-47DD-88F0-E9DF60C18952}" type="pres">
      <dgm:prSet presAssocID="{FADA96C5-C091-4FCE-BA4A-B025EAD4A4D7}" presName="rootText" presStyleLbl="node3" presStyleIdx="3" presStyleCnt="4">
        <dgm:presLayoutVars>
          <dgm:chPref val="3"/>
        </dgm:presLayoutVars>
      </dgm:prSet>
      <dgm:spPr/>
      <dgm:t>
        <a:bodyPr/>
        <a:lstStyle/>
        <a:p>
          <a:endParaRPr lang="en-US"/>
        </a:p>
      </dgm:t>
    </dgm:pt>
    <dgm:pt modelId="{A7ECA399-E69F-4BC8-A8FD-5CCCFEF41E07}" type="pres">
      <dgm:prSet presAssocID="{FADA96C5-C091-4FCE-BA4A-B025EAD4A4D7}" presName="rootConnector" presStyleLbl="node3" presStyleIdx="3" presStyleCnt="4"/>
      <dgm:spPr/>
      <dgm:t>
        <a:bodyPr/>
        <a:lstStyle/>
        <a:p>
          <a:endParaRPr lang="en-US"/>
        </a:p>
      </dgm:t>
    </dgm:pt>
    <dgm:pt modelId="{5FDF2D30-AAE3-43E2-B95D-A20AD3B31A39}" type="pres">
      <dgm:prSet presAssocID="{FADA96C5-C091-4FCE-BA4A-B025EAD4A4D7}" presName="hierChild4" presStyleCnt="0"/>
      <dgm:spPr/>
    </dgm:pt>
    <dgm:pt modelId="{941AD66D-85DB-41C7-A7A1-4AFE881B6713}" type="pres">
      <dgm:prSet presAssocID="{0DF961B0-B671-477B-862D-4F5AC5451847}" presName="Name48" presStyleLbl="parChTrans1D4" presStyleIdx="6" presStyleCnt="13"/>
      <dgm:spPr/>
    </dgm:pt>
    <dgm:pt modelId="{D126BC29-43B5-43E9-864D-D069FAB710E1}" type="pres">
      <dgm:prSet presAssocID="{E83C81B4-947E-4D79-B5C5-D28633C8A0E5}" presName="hierRoot2" presStyleCnt="0">
        <dgm:presLayoutVars>
          <dgm:hierBranch val="r"/>
        </dgm:presLayoutVars>
      </dgm:prSet>
      <dgm:spPr/>
    </dgm:pt>
    <dgm:pt modelId="{65568D87-0191-4D23-92E0-967AFCB84650}" type="pres">
      <dgm:prSet presAssocID="{E83C81B4-947E-4D79-B5C5-D28633C8A0E5}" presName="rootComposite" presStyleCnt="0"/>
      <dgm:spPr/>
    </dgm:pt>
    <dgm:pt modelId="{7261DF45-2FAA-4C11-B983-61F7007901F4}" type="pres">
      <dgm:prSet presAssocID="{E83C81B4-947E-4D79-B5C5-D28633C8A0E5}" presName="rootText" presStyleLbl="node4" presStyleIdx="6" presStyleCnt="13">
        <dgm:presLayoutVars>
          <dgm:chPref val="3"/>
        </dgm:presLayoutVars>
      </dgm:prSet>
      <dgm:spPr/>
      <dgm:t>
        <a:bodyPr/>
        <a:lstStyle/>
        <a:p>
          <a:endParaRPr lang="en-US"/>
        </a:p>
      </dgm:t>
    </dgm:pt>
    <dgm:pt modelId="{3516BF76-2895-4E25-8BD8-E2A84B944B94}" type="pres">
      <dgm:prSet presAssocID="{E83C81B4-947E-4D79-B5C5-D28633C8A0E5}" presName="rootConnector" presStyleLbl="node4" presStyleIdx="6" presStyleCnt="13"/>
      <dgm:spPr/>
      <dgm:t>
        <a:bodyPr/>
        <a:lstStyle/>
        <a:p>
          <a:endParaRPr lang="en-US"/>
        </a:p>
      </dgm:t>
    </dgm:pt>
    <dgm:pt modelId="{798879C8-AAEC-4C69-B396-1429BE066B28}" type="pres">
      <dgm:prSet presAssocID="{E83C81B4-947E-4D79-B5C5-D28633C8A0E5}" presName="hierChild4" presStyleCnt="0"/>
      <dgm:spPr/>
    </dgm:pt>
    <dgm:pt modelId="{55609497-8285-4B28-8BBC-DD5664B5BA74}" type="pres">
      <dgm:prSet presAssocID="{5320E78B-D0A8-40FA-9333-D9C5DAAB5CC3}" presName="Name50" presStyleLbl="parChTrans1D4" presStyleIdx="7" presStyleCnt="13"/>
      <dgm:spPr/>
    </dgm:pt>
    <dgm:pt modelId="{7AEF84CA-709F-42B5-9FD7-4CD47C9B2232}" type="pres">
      <dgm:prSet presAssocID="{F581EB19-6B5F-4481-999A-811AC670110D}" presName="hierRoot2" presStyleCnt="0">
        <dgm:presLayoutVars>
          <dgm:hierBranch val="r"/>
        </dgm:presLayoutVars>
      </dgm:prSet>
      <dgm:spPr/>
    </dgm:pt>
    <dgm:pt modelId="{C11D87AC-B246-4C38-A78C-6D565CABB058}" type="pres">
      <dgm:prSet presAssocID="{F581EB19-6B5F-4481-999A-811AC670110D}" presName="rootComposite" presStyleCnt="0"/>
      <dgm:spPr/>
    </dgm:pt>
    <dgm:pt modelId="{129B9A4D-4481-48F3-BD90-7E69E4B4EAAC}" type="pres">
      <dgm:prSet presAssocID="{F581EB19-6B5F-4481-999A-811AC670110D}" presName="rootText" presStyleLbl="node4" presStyleIdx="7" presStyleCnt="13">
        <dgm:presLayoutVars>
          <dgm:chPref val="3"/>
        </dgm:presLayoutVars>
      </dgm:prSet>
      <dgm:spPr/>
      <dgm:t>
        <a:bodyPr/>
        <a:lstStyle/>
        <a:p>
          <a:endParaRPr lang="en-US"/>
        </a:p>
      </dgm:t>
    </dgm:pt>
    <dgm:pt modelId="{9AD6D91D-B044-49D7-A8AE-59D5656568DB}" type="pres">
      <dgm:prSet presAssocID="{F581EB19-6B5F-4481-999A-811AC670110D}" presName="rootConnector" presStyleLbl="node4" presStyleIdx="7" presStyleCnt="13"/>
      <dgm:spPr/>
      <dgm:t>
        <a:bodyPr/>
        <a:lstStyle/>
        <a:p>
          <a:endParaRPr lang="en-US"/>
        </a:p>
      </dgm:t>
    </dgm:pt>
    <dgm:pt modelId="{C62235E2-CB75-4F51-88C4-043B71C5A0D3}" type="pres">
      <dgm:prSet presAssocID="{F581EB19-6B5F-4481-999A-811AC670110D}" presName="hierChild4" presStyleCnt="0"/>
      <dgm:spPr/>
    </dgm:pt>
    <dgm:pt modelId="{91AEBBE7-E196-435D-9B15-CBCB49F71B10}" type="pres">
      <dgm:prSet presAssocID="{9CF507CB-5EC8-4EB8-BA45-CFB8445624FE}" presName="Name50" presStyleLbl="parChTrans1D4" presStyleIdx="8" presStyleCnt="13"/>
      <dgm:spPr/>
    </dgm:pt>
    <dgm:pt modelId="{2DA8181B-A045-4225-B39F-B82CFC816A85}" type="pres">
      <dgm:prSet presAssocID="{4775A6EC-3021-4F96-877F-35CF48F1C46C}" presName="hierRoot2" presStyleCnt="0">
        <dgm:presLayoutVars>
          <dgm:hierBranch val="r"/>
        </dgm:presLayoutVars>
      </dgm:prSet>
      <dgm:spPr/>
    </dgm:pt>
    <dgm:pt modelId="{F7C4EA36-CBCC-4299-9398-250D50D04678}" type="pres">
      <dgm:prSet presAssocID="{4775A6EC-3021-4F96-877F-35CF48F1C46C}" presName="rootComposite" presStyleCnt="0"/>
      <dgm:spPr/>
    </dgm:pt>
    <dgm:pt modelId="{B4CF999E-2DB9-4FBE-891E-25D08024EAD9}" type="pres">
      <dgm:prSet presAssocID="{4775A6EC-3021-4F96-877F-35CF48F1C46C}" presName="rootText" presStyleLbl="node4" presStyleIdx="8" presStyleCnt="13">
        <dgm:presLayoutVars>
          <dgm:chPref val="3"/>
        </dgm:presLayoutVars>
      </dgm:prSet>
      <dgm:spPr/>
      <dgm:t>
        <a:bodyPr/>
        <a:lstStyle/>
        <a:p>
          <a:endParaRPr lang="en-US"/>
        </a:p>
      </dgm:t>
    </dgm:pt>
    <dgm:pt modelId="{B2CEEA28-982A-43B9-BFA6-8937E534C260}" type="pres">
      <dgm:prSet presAssocID="{4775A6EC-3021-4F96-877F-35CF48F1C46C}" presName="rootConnector" presStyleLbl="node4" presStyleIdx="8" presStyleCnt="13"/>
      <dgm:spPr/>
      <dgm:t>
        <a:bodyPr/>
        <a:lstStyle/>
        <a:p>
          <a:endParaRPr lang="en-US"/>
        </a:p>
      </dgm:t>
    </dgm:pt>
    <dgm:pt modelId="{2DEC4539-5C36-4024-9EF4-AD512E64F966}" type="pres">
      <dgm:prSet presAssocID="{4775A6EC-3021-4F96-877F-35CF48F1C46C}" presName="hierChild4" presStyleCnt="0"/>
      <dgm:spPr/>
    </dgm:pt>
    <dgm:pt modelId="{3B3A9336-B3F7-42D4-A444-E50B09D4562F}" type="pres">
      <dgm:prSet presAssocID="{4775A6EC-3021-4F96-877F-35CF48F1C46C}" presName="hierChild5" presStyleCnt="0"/>
      <dgm:spPr/>
    </dgm:pt>
    <dgm:pt modelId="{119F83D5-0728-452B-B38F-52A3B303DAF3}" type="pres">
      <dgm:prSet presAssocID="{A45C26FB-9193-4927-8D35-8B732A623A3D}" presName="Name50" presStyleLbl="parChTrans1D4" presStyleIdx="9" presStyleCnt="13"/>
      <dgm:spPr/>
    </dgm:pt>
    <dgm:pt modelId="{49C1C271-0F75-434A-B436-5D286E2B76DD}" type="pres">
      <dgm:prSet presAssocID="{013A7644-6E17-44E4-9E48-20724C74C136}" presName="hierRoot2" presStyleCnt="0">
        <dgm:presLayoutVars>
          <dgm:hierBranch val="r"/>
        </dgm:presLayoutVars>
      </dgm:prSet>
      <dgm:spPr/>
    </dgm:pt>
    <dgm:pt modelId="{56DA607F-9BFE-445B-8BCB-E76E365CA5B3}" type="pres">
      <dgm:prSet presAssocID="{013A7644-6E17-44E4-9E48-20724C74C136}" presName="rootComposite" presStyleCnt="0"/>
      <dgm:spPr/>
    </dgm:pt>
    <dgm:pt modelId="{A3D556F9-998B-47B7-B379-FB43DAD22F49}" type="pres">
      <dgm:prSet presAssocID="{013A7644-6E17-44E4-9E48-20724C74C136}" presName="rootText" presStyleLbl="node4" presStyleIdx="9" presStyleCnt="13">
        <dgm:presLayoutVars>
          <dgm:chPref val="3"/>
        </dgm:presLayoutVars>
      </dgm:prSet>
      <dgm:spPr/>
      <dgm:t>
        <a:bodyPr/>
        <a:lstStyle/>
        <a:p>
          <a:endParaRPr lang="en-US"/>
        </a:p>
      </dgm:t>
    </dgm:pt>
    <dgm:pt modelId="{467311CE-632B-461B-B4A9-B790ABBBEDFA}" type="pres">
      <dgm:prSet presAssocID="{013A7644-6E17-44E4-9E48-20724C74C136}" presName="rootConnector" presStyleLbl="node4" presStyleIdx="9" presStyleCnt="13"/>
      <dgm:spPr/>
      <dgm:t>
        <a:bodyPr/>
        <a:lstStyle/>
        <a:p>
          <a:endParaRPr lang="en-US"/>
        </a:p>
      </dgm:t>
    </dgm:pt>
    <dgm:pt modelId="{129DBFBD-0DB7-4C8F-A953-25BCD9809D97}" type="pres">
      <dgm:prSet presAssocID="{013A7644-6E17-44E4-9E48-20724C74C136}" presName="hierChild4" presStyleCnt="0"/>
      <dgm:spPr/>
    </dgm:pt>
    <dgm:pt modelId="{F3F48D9D-3942-40B3-AADD-CFAB32868B43}" type="pres">
      <dgm:prSet presAssocID="{013A7644-6E17-44E4-9E48-20724C74C136}" presName="hierChild5" presStyleCnt="0"/>
      <dgm:spPr/>
    </dgm:pt>
    <dgm:pt modelId="{CE85D098-7B19-4348-A3BA-571CB95C4424}" type="pres">
      <dgm:prSet presAssocID="{F581EB19-6B5F-4481-999A-811AC670110D}" presName="hierChild5" presStyleCnt="0"/>
      <dgm:spPr/>
    </dgm:pt>
    <dgm:pt modelId="{F8D9EFF3-AFFD-4B81-861F-8090BA9F9A73}" type="pres">
      <dgm:prSet presAssocID="{B32E912B-8ECD-476F-AE57-3EEE17D8B2DB}" presName="Name50" presStyleLbl="parChTrans1D4" presStyleIdx="10" presStyleCnt="13"/>
      <dgm:spPr/>
    </dgm:pt>
    <dgm:pt modelId="{F01BDE34-455F-42E5-9815-A4A80C919C5A}" type="pres">
      <dgm:prSet presAssocID="{983559B0-758B-4D73-AD7C-798FC9DA16A4}" presName="hierRoot2" presStyleCnt="0">
        <dgm:presLayoutVars>
          <dgm:hierBranch val="r"/>
        </dgm:presLayoutVars>
      </dgm:prSet>
      <dgm:spPr/>
    </dgm:pt>
    <dgm:pt modelId="{76D51EFF-7364-4F0A-BD9E-82BB98EAA65C}" type="pres">
      <dgm:prSet presAssocID="{983559B0-758B-4D73-AD7C-798FC9DA16A4}" presName="rootComposite" presStyleCnt="0"/>
      <dgm:spPr/>
    </dgm:pt>
    <dgm:pt modelId="{807C1338-2F7B-49FB-AF29-3CF0C2BA7BDD}" type="pres">
      <dgm:prSet presAssocID="{983559B0-758B-4D73-AD7C-798FC9DA16A4}" presName="rootText" presStyleLbl="node4" presStyleIdx="10" presStyleCnt="13">
        <dgm:presLayoutVars>
          <dgm:chPref val="3"/>
        </dgm:presLayoutVars>
      </dgm:prSet>
      <dgm:spPr/>
      <dgm:t>
        <a:bodyPr/>
        <a:lstStyle/>
        <a:p>
          <a:endParaRPr lang="en-US"/>
        </a:p>
      </dgm:t>
    </dgm:pt>
    <dgm:pt modelId="{6E11DF41-27FA-468B-990E-CB389E30496A}" type="pres">
      <dgm:prSet presAssocID="{983559B0-758B-4D73-AD7C-798FC9DA16A4}" presName="rootConnector" presStyleLbl="node4" presStyleIdx="10" presStyleCnt="13"/>
      <dgm:spPr/>
      <dgm:t>
        <a:bodyPr/>
        <a:lstStyle/>
        <a:p>
          <a:endParaRPr lang="en-US"/>
        </a:p>
      </dgm:t>
    </dgm:pt>
    <dgm:pt modelId="{D0D30627-9608-4CA0-960C-0DEB03CFE320}" type="pres">
      <dgm:prSet presAssocID="{983559B0-758B-4D73-AD7C-798FC9DA16A4}" presName="hierChild4" presStyleCnt="0"/>
      <dgm:spPr/>
    </dgm:pt>
    <dgm:pt modelId="{1D1C76BF-E8E9-48F1-9B64-0E12C3DB763B}" type="pres">
      <dgm:prSet presAssocID="{983559B0-758B-4D73-AD7C-798FC9DA16A4}" presName="hierChild5" presStyleCnt="0"/>
      <dgm:spPr/>
    </dgm:pt>
    <dgm:pt modelId="{44A93AE2-143E-4394-ACC4-4618EE338CDE}" type="pres">
      <dgm:prSet presAssocID="{E83C81B4-947E-4D79-B5C5-D28633C8A0E5}" presName="hierChild5" presStyleCnt="0"/>
      <dgm:spPr/>
    </dgm:pt>
    <dgm:pt modelId="{60C37C5F-45D2-49CF-BC2A-04AF33DF5B51}" type="pres">
      <dgm:prSet presAssocID="{76736994-DA27-4176-AD04-C34D98D78DE3}" presName="Name48" presStyleLbl="parChTrans1D4" presStyleIdx="11" presStyleCnt="13"/>
      <dgm:spPr/>
    </dgm:pt>
    <dgm:pt modelId="{DF06D4A3-F6B3-434B-91EE-A5029D69128F}" type="pres">
      <dgm:prSet presAssocID="{03A85CE5-47F6-4647-9E9A-DFA1EC3CF4C3}" presName="hierRoot2" presStyleCnt="0">
        <dgm:presLayoutVars>
          <dgm:hierBranch val="l"/>
        </dgm:presLayoutVars>
      </dgm:prSet>
      <dgm:spPr/>
    </dgm:pt>
    <dgm:pt modelId="{254A28A0-DD58-49D4-ABD9-DDE305312A6C}" type="pres">
      <dgm:prSet presAssocID="{03A85CE5-47F6-4647-9E9A-DFA1EC3CF4C3}" presName="rootComposite" presStyleCnt="0"/>
      <dgm:spPr/>
    </dgm:pt>
    <dgm:pt modelId="{3A229D46-FAE3-42B9-B03B-7E014CABD4FC}" type="pres">
      <dgm:prSet presAssocID="{03A85CE5-47F6-4647-9E9A-DFA1EC3CF4C3}" presName="rootText" presStyleLbl="node4" presStyleIdx="11" presStyleCnt="13">
        <dgm:presLayoutVars>
          <dgm:chPref val="3"/>
        </dgm:presLayoutVars>
      </dgm:prSet>
      <dgm:spPr/>
      <dgm:t>
        <a:bodyPr/>
        <a:lstStyle/>
        <a:p>
          <a:endParaRPr lang="en-US"/>
        </a:p>
      </dgm:t>
    </dgm:pt>
    <dgm:pt modelId="{7850A77C-D296-476D-8201-4138B53EE209}" type="pres">
      <dgm:prSet presAssocID="{03A85CE5-47F6-4647-9E9A-DFA1EC3CF4C3}" presName="rootConnector" presStyleLbl="node4" presStyleIdx="11" presStyleCnt="13"/>
      <dgm:spPr/>
      <dgm:t>
        <a:bodyPr/>
        <a:lstStyle/>
        <a:p>
          <a:endParaRPr lang="en-US"/>
        </a:p>
      </dgm:t>
    </dgm:pt>
    <dgm:pt modelId="{6C68D288-1F95-43DF-8C06-32E648F15C28}" type="pres">
      <dgm:prSet presAssocID="{03A85CE5-47F6-4647-9E9A-DFA1EC3CF4C3}" presName="hierChild4" presStyleCnt="0"/>
      <dgm:spPr/>
    </dgm:pt>
    <dgm:pt modelId="{B988B924-D792-400F-BDA5-EC3AAC376057}" type="pres">
      <dgm:prSet presAssocID="{A8249C55-D401-4685-9B49-5CCCA7824CE9}" presName="Name50" presStyleLbl="parChTrans1D4" presStyleIdx="12" presStyleCnt="13"/>
      <dgm:spPr/>
    </dgm:pt>
    <dgm:pt modelId="{B5CC3D4B-CA7D-4544-8EB4-B218A3BA6EE6}" type="pres">
      <dgm:prSet presAssocID="{2E165158-D8F0-4193-B8DD-107DA16970B5}" presName="hierRoot2" presStyleCnt="0">
        <dgm:presLayoutVars>
          <dgm:hierBranch val="r"/>
        </dgm:presLayoutVars>
      </dgm:prSet>
      <dgm:spPr/>
    </dgm:pt>
    <dgm:pt modelId="{F80B5A1F-57DB-4CF7-A965-ACCFC756AD7F}" type="pres">
      <dgm:prSet presAssocID="{2E165158-D8F0-4193-B8DD-107DA16970B5}" presName="rootComposite" presStyleCnt="0"/>
      <dgm:spPr/>
    </dgm:pt>
    <dgm:pt modelId="{172A3747-2841-4357-9BEF-D1C759150601}" type="pres">
      <dgm:prSet presAssocID="{2E165158-D8F0-4193-B8DD-107DA16970B5}" presName="rootText" presStyleLbl="node4" presStyleIdx="12" presStyleCnt="13">
        <dgm:presLayoutVars>
          <dgm:chPref val="3"/>
        </dgm:presLayoutVars>
      </dgm:prSet>
      <dgm:spPr/>
      <dgm:t>
        <a:bodyPr/>
        <a:lstStyle/>
        <a:p>
          <a:endParaRPr lang="en-US"/>
        </a:p>
      </dgm:t>
    </dgm:pt>
    <dgm:pt modelId="{AFCF7306-88EF-4AF8-AA88-AA08494B0D02}" type="pres">
      <dgm:prSet presAssocID="{2E165158-D8F0-4193-B8DD-107DA16970B5}" presName="rootConnector" presStyleLbl="node4" presStyleIdx="12" presStyleCnt="13"/>
      <dgm:spPr/>
      <dgm:t>
        <a:bodyPr/>
        <a:lstStyle/>
        <a:p>
          <a:endParaRPr lang="en-US"/>
        </a:p>
      </dgm:t>
    </dgm:pt>
    <dgm:pt modelId="{C9B4E508-2C98-49DE-B2F4-189AFD031378}" type="pres">
      <dgm:prSet presAssocID="{2E165158-D8F0-4193-B8DD-107DA16970B5}" presName="hierChild4" presStyleCnt="0"/>
      <dgm:spPr/>
    </dgm:pt>
    <dgm:pt modelId="{A06D9917-80D7-46EF-8142-4350D4F8AC5F}" type="pres">
      <dgm:prSet presAssocID="{2E165158-D8F0-4193-B8DD-107DA16970B5}" presName="hierChild5" presStyleCnt="0"/>
      <dgm:spPr/>
    </dgm:pt>
    <dgm:pt modelId="{34693127-A7A2-498A-B2E5-50F5D0180578}" type="pres">
      <dgm:prSet presAssocID="{03A85CE5-47F6-4647-9E9A-DFA1EC3CF4C3}" presName="hierChild5" presStyleCnt="0"/>
      <dgm:spPr/>
    </dgm:pt>
    <dgm:pt modelId="{97F1D2B6-86B0-4F49-B56C-891BB2DB5C3D}" type="pres">
      <dgm:prSet presAssocID="{FADA96C5-C091-4FCE-BA4A-B025EAD4A4D7}" presName="hierChild5" presStyleCnt="0"/>
      <dgm:spPr/>
    </dgm:pt>
    <dgm:pt modelId="{208940DB-A49D-490E-BBB1-2D4B44E2BFAF}" type="pres">
      <dgm:prSet presAssocID="{211699AF-CB3B-438B-9D4A-42F035CB56A4}" presName="hierChild5" presStyleCnt="0"/>
      <dgm:spPr/>
    </dgm:pt>
    <dgm:pt modelId="{C9695A17-1322-45B3-88D7-79FF2360B51B}" type="pres">
      <dgm:prSet presAssocID="{216BF1F1-FE9A-4410-9AFE-DD6F1FCBD4BA}" presName="hierChild3" presStyleCnt="0"/>
      <dgm:spPr/>
    </dgm:pt>
  </dgm:ptLst>
  <dgm:cxnLst>
    <dgm:cxn modelId="{CCE89D2E-C7FE-403C-94EA-91340A5420B8}" type="presOf" srcId="{FADA96C5-C091-4FCE-BA4A-B025EAD4A4D7}" destId="{A7ECA399-E69F-4BC8-A8FD-5CCCFEF41E07}" srcOrd="1" destOrd="0" presId="urn:microsoft.com/office/officeart/2005/8/layout/orgChart1"/>
    <dgm:cxn modelId="{AF7DDE01-8F21-490F-8CB7-C9F174D81F49}" type="presOf" srcId="{EA28B171-F612-4D77-A7D9-CB0E054AE88B}" destId="{70ED6F85-5100-4EC7-A71D-00DBFCA14DFE}" srcOrd="0" destOrd="0" presId="urn:microsoft.com/office/officeart/2005/8/layout/orgChart1"/>
    <dgm:cxn modelId="{1A2A6BC0-2286-4C13-BC29-87E49B179F6A}" type="presOf" srcId="{1AAF71FE-2BC2-48D8-BBFB-5EA7EE1939E0}" destId="{0B1D3D8A-FD53-4BBC-A32C-41FB9982AC8A}" srcOrd="1" destOrd="0" presId="urn:microsoft.com/office/officeart/2005/8/layout/orgChart1"/>
    <dgm:cxn modelId="{58479726-9334-4FDF-B280-C09041A2A1D0}" type="presOf" srcId="{3FCC7EC8-EEF1-4324-9207-CFC3D7AFEF4A}" destId="{AA95B8CD-0128-4282-92D7-3F098A09E379}" srcOrd="1" destOrd="0" presId="urn:microsoft.com/office/officeart/2005/8/layout/orgChart1"/>
    <dgm:cxn modelId="{6A989D07-6CD6-46D8-8B3A-32965EAB43C7}" type="presOf" srcId="{88242BC4-EBA5-4111-9AFF-85921CA5CE83}" destId="{1B6BDA43-C910-4314-B3DF-06A051205D31}" srcOrd="0" destOrd="0" presId="urn:microsoft.com/office/officeart/2005/8/layout/orgChart1"/>
    <dgm:cxn modelId="{8A98D4FC-4916-4C3F-AD77-4EC6D2BD6607}" type="presOf" srcId="{9FC7E152-92CB-46D7-8D3F-61DD4E480E3F}" destId="{7A831DDC-11E3-4146-B6BD-ACB30E55B35C}" srcOrd="0" destOrd="0" presId="urn:microsoft.com/office/officeart/2005/8/layout/orgChart1"/>
    <dgm:cxn modelId="{22F10512-2DEE-48E0-BF72-ED02B34A5D26}" type="presOf" srcId="{88242BC4-EBA5-4111-9AFF-85921CA5CE83}" destId="{55784E89-6DFB-4452-AF47-EB9C0B7EB710}" srcOrd="1" destOrd="0" presId="urn:microsoft.com/office/officeart/2005/8/layout/orgChart1"/>
    <dgm:cxn modelId="{47A516E2-4528-4FD0-BCA5-8EDFBBD3E3E6}" type="presOf" srcId="{013A7644-6E17-44E4-9E48-20724C74C136}" destId="{A3D556F9-998B-47B7-B379-FB43DAD22F49}" srcOrd="0" destOrd="0" presId="urn:microsoft.com/office/officeart/2005/8/layout/orgChart1"/>
    <dgm:cxn modelId="{BFF27E6E-1C9C-4EA9-A62A-25D4899677CC}" type="presOf" srcId="{E83C81B4-947E-4D79-B5C5-D28633C8A0E5}" destId="{3516BF76-2895-4E25-8BD8-E2A84B944B94}" srcOrd="1" destOrd="0" presId="urn:microsoft.com/office/officeart/2005/8/layout/orgChart1"/>
    <dgm:cxn modelId="{B49F530B-452F-4DFD-B284-AD591E22D919}" type="presOf" srcId="{B1402C1C-FD48-4B85-A954-E17CF248C7AF}" destId="{645D5643-D46B-4616-8C28-89D95E10B4BB}" srcOrd="0" destOrd="0" presId="urn:microsoft.com/office/officeart/2005/8/layout/orgChart1"/>
    <dgm:cxn modelId="{9735CF91-2DDB-49CB-B16E-7AEA219C5AA7}" type="presOf" srcId="{983559B0-758B-4D73-AD7C-798FC9DA16A4}" destId="{6E11DF41-27FA-468B-990E-CB389E30496A}" srcOrd="1" destOrd="0" presId="urn:microsoft.com/office/officeart/2005/8/layout/orgChart1"/>
    <dgm:cxn modelId="{275DB3F3-DDB9-4E40-9CF4-DC2CDC18A0D5}" type="presOf" srcId="{4775A6EC-3021-4F96-877F-35CF48F1C46C}" destId="{B4CF999E-2DB9-4FBE-891E-25D08024EAD9}" srcOrd="0" destOrd="0" presId="urn:microsoft.com/office/officeart/2005/8/layout/orgChart1"/>
    <dgm:cxn modelId="{8EE44375-EFC2-4A5F-ABEA-EAE767D90C6B}" type="presOf" srcId="{B32E912B-8ECD-476F-AE57-3EEE17D8B2DB}" destId="{F8D9EFF3-AFFD-4B81-861F-8090BA9F9A73}" srcOrd="0" destOrd="0" presId="urn:microsoft.com/office/officeart/2005/8/layout/orgChart1"/>
    <dgm:cxn modelId="{C345A7E6-A07C-4200-AB9F-CF736A582908}" type="presOf" srcId="{F581EB19-6B5F-4481-999A-811AC670110D}" destId="{129B9A4D-4481-48F3-BD90-7E69E4B4EAAC}" srcOrd="0" destOrd="0" presId="urn:microsoft.com/office/officeart/2005/8/layout/orgChart1"/>
    <dgm:cxn modelId="{BDCF5E9F-9C40-470F-95A5-39DAB2C87EE8}" srcId="{211699AF-CB3B-438B-9D4A-42F035CB56A4}" destId="{C3F83017-4359-4790-93CD-40968F30F439}" srcOrd="0" destOrd="0" parTransId="{4C1C7026-C242-49B0-BC2B-243250E3F4C7}" sibTransId="{4432658D-C637-4837-B4C0-9D43349AF1A1}"/>
    <dgm:cxn modelId="{FDB34AEE-3EFE-48B0-9477-D08132481546}" srcId="{3FCC7EC8-EEF1-4324-9207-CFC3D7AFEF4A}" destId="{88242BC4-EBA5-4111-9AFF-85921CA5CE83}" srcOrd="0" destOrd="0" parTransId="{754C54D4-428C-4AAF-9BBD-2F397B2EC24C}" sibTransId="{FFD5084D-E0AF-4743-A6EE-C072B37176E5}"/>
    <dgm:cxn modelId="{50FF5167-5A71-44DA-8F97-D597AEF84250}" srcId="{E83C81B4-947E-4D79-B5C5-D28633C8A0E5}" destId="{983559B0-758B-4D73-AD7C-798FC9DA16A4}" srcOrd="1" destOrd="0" parTransId="{B32E912B-8ECD-476F-AE57-3EEE17D8B2DB}" sibTransId="{BE43DE30-C694-4695-B407-B03D9F178152}"/>
    <dgm:cxn modelId="{71E01253-6A07-4A73-9251-1378DE19E8CE}" srcId="{216BF1F1-FE9A-4410-9AFE-DD6F1FCBD4BA}" destId="{3FCC7EC8-EEF1-4324-9207-CFC3D7AFEF4A}" srcOrd="0" destOrd="0" parTransId="{FED414EB-2C42-4D3C-BE82-7927246FAA57}" sibTransId="{32D867F7-4313-4CA2-932E-B1B28C6675EE}"/>
    <dgm:cxn modelId="{EC0001B7-6AAF-4D57-9B54-D934BA3CB8CF}" type="presOf" srcId="{AD13540A-2CC2-4165-A1D4-E9F4E95D2BF9}" destId="{4BDCE553-1A60-4006-815C-861DB6048C11}" srcOrd="0" destOrd="0" presId="urn:microsoft.com/office/officeart/2005/8/layout/orgChart1"/>
    <dgm:cxn modelId="{FF04D7A0-9BC1-4B2C-9202-0E6BDFEE5510}" type="presOf" srcId="{FED414EB-2C42-4D3C-BE82-7927246FAA57}" destId="{25BAFFCC-D790-41D4-B448-85912B577574}" srcOrd="0" destOrd="0" presId="urn:microsoft.com/office/officeart/2005/8/layout/orgChart1"/>
    <dgm:cxn modelId="{EAA5740B-57B1-4FE8-A766-1144A21E3FBD}" type="presOf" srcId="{0DF961B0-B671-477B-862D-4F5AC5451847}" destId="{941AD66D-85DB-41C7-A7A1-4AFE881B6713}" srcOrd="0" destOrd="0" presId="urn:microsoft.com/office/officeart/2005/8/layout/orgChart1"/>
    <dgm:cxn modelId="{53BA6479-331B-416A-BD85-FD7ED4ACA78A}" type="presOf" srcId="{1AAF71FE-2BC2-48D8-BBFB-5EA7EE1939E0}" destId="{0FD957D5-A6F0-42DE-9460-03AE7873DC51}" srcOrd="0" destOrd="0" presId="urn:microsoft.com/office/officeart/2005/8/layout/orgChart1"/>
    <dgm:cxn modelId="{432D0467-BB75-453B-BC01-859E6CD68D51}" type="presOf" srcId="{117CBA32-4DB4-46E6-AAEE-C37D63D8637E}" destId="{F58456FF-2922-489A-9631-562509F02AD6}" srcOrd="0" destOrd="0" presId="urn:microsoft.com/office/officeart/2005/8/layout/orgChart1"/>
    <dgm:cxn modelId="{B9B9BA14-A162-478F-A2EE-8498064457CB}" type="presOf" srcId="{117CBA32-4DB4-46E6-AAEE-C37D63D8637E}" destId="{01B370AB-F93D-44A8-9DEC-B724563C8896}" srcOrd="1" destOrd="0" presId="urn:microsoft.com/office/officeart/2005/8/layout/orgChart1"/>
    <dgm:cxn modelId="{79632B5F-B1B4-42E1-8B17-7DDC6DAA9D94}" type="presOf" srcId="{76736994-DA27-4176-AD04-C34D98D78DE3}" destId="{60C37C5F-45D2-49CF-BC2A-04AF33DF5B51}" srcOrd="0" destOrd="0" presId="urn:microsoft.com/office/officeart/2005/8/layout/orgChart1"/>
    <dgm:cxn modelId="{AF065CC3-8B96-469A-BBEC-3E99C1290258}" type="presOf" srcId="{03A85CE5-47F6-4647-9E9A-DFA1EC3CF4C3}" destId="{3A229D46-FAE3-42B9-B03B-7E014CABD4FC}" srcOrd="0" destOrd="0" presId="urn:microsoft.com/office/officeart/2005/8/layout/orgChart1"/>
    <dgm:cxn modelId="{86FF72F4-5C4A-44B3-8F36-9B580BB3FA1F}" srcId="{00895643-4CC2-4A58-8BFE-ADD1A65B8F5F}" destId="{1AAF71FE-2BC2-48D8-BBFB-5EA7EE1939E0}" srcOrd="0" destOrd="0" parTransId="{9FC7E152-92CB-46D7-8D3F-61DD4E480E3F}" sibTransId="{5D1A6846-FDBC-422A-B3A9-151C3F713E1E}"/>
    <dgm:cxn modelId="{71CA129D-8643-42EC-97FF-5BE7C7F2D402}" type="presOf" srcId="{F581EB19-6B5F-4481-999A-811AC670110D}" destId="{9AD6D91D-B044-49D7-A8AE-59D5656568DB}" srcOrd="1" destOrd="0" presId="urn:microsoft.com/office/officeart/2005/8/layout/orgChart1"/>
    <dgm:cxn modelId="{D4CA7C3A-03E7-42BA-A452-747B286FCA80}" type="presOf" srcId="{A8249C55-D401-4685-9B49-5CCCA7824CE9}" destId="{B988B924-D792-400F-BDA5-EC3AAC376057}" srcOrd="0" destOrd="0" presId="urn:microsoft.com/office/officeart/2005/8/layout/orgChart1"/>
    <dgm:cxn modelId="{1B58F35B-7ED6-4AC5-84B5-BA480C3E4B5B}" type="presOf" srcId="{E359C481-6E88-4633-A4CB-F0F2BB3F9A32}" destId="{041B0B61-BD43-4BA2-B264-C0365278D02B}" srcOrd="0" destOrd="0" presId="urn:microsoft.com/office/officeart/2005/8/layout/orgChart1"/>
    <dgm:cxn modelId="{2BF06901-5161-4C23-A093-8107E59DF182}" type="presOf" srcId="{AD13540A-2CC2-4165-A1D4-E9F4E95D2BF9}" destId="{5EF12A56-527E-4C71-B4EA-EDD8B3EAD6A5}" srcOrd="1" destOrd="0" presId="urn:microsoft.com/office/officeart/2005/8/layout/orgChart1"/>
    <dgm:cxn modelId="{DF72D6BB-7B0C-4B5C-B42B-C2ACFED1CC11}" srcId="{C329A335-AD8D-4482-8D65-7960B320554A}" destId="{216BF1F1-FE9A-4410-9AFE-DD6F1FCBD4BA}" srcOrd="0" destOrd="0" parTransId="{94AA75E4-D794-454C-A089-55466F7ACA3E}" sibTransId="{5567FD66-FED3-4C18-A989-5F2972863FBC}"/>
    <dgm:cxn modelId="{FF031B97-6FF7-4DB6-A084-7F9B6BCCDC76}" type="presOf" srcId="{983559B0-758B-4D73-AD7C-798FC9DA16A4}" destId="{807C1338-2F7B-49FB-AF29-3CF0C2BA7BDD}" srcOrd="0" destOrd="0" presId="urn:microsoft.com/office/officeart/2005/8/layout/orgChart1"/>
    <dgm:cxn modelId="{178FC3DA-58F8-4C0B-ACF9-5FBCBA8659EE}" type="presOf" srcId="{C329A335-AD8D-4482-8D65-7960B320554A}" destId="{BA7A0AFA-470A-44B7-A292-62ED03C5BD38}" srcOrd="0" destOrd="0" presId="urn:microsoft.com/office/officeart/2005/8/layout/orgChart1"/>
    <dgm:cxn modelId="{DF6C2BC9-CA75-4F1B-B5F4-878164D1AE53}" srcId="{00895643-4CC2-4A58-8BFE-ADD1A65B8F5F}" destId="{117CBA32-4DB4-46E6-AAEE-C37D63D8637E}" srcOrd="1" destOrd="0" parTransId="{A7827CE3-D1BA-42F7-9C94-1AC523931C9B}" sibTransId="{CCCAFA30-3D73-44C9-B659-139D205D7AF9}"/>
    <dgm:cxn modelId="{A99E4921-FB2C-4DA7-B80E-EB6FAA94FF61}" type="presOf" srcId="{211699AF-CB3B-438B-9D4A-42F035CB56A4}" destId="{4DEC2632-3E9C-438A-B7F5-AAEE240327BC}" srcOrd="1" destOrd="0" presId="urn:microsoft.com/office/officeart/2005/8/layout/orgChart1"/>
    <dgm:cxn modelId="{708ACBF0-BDD9-4BCA-AFE0-6978006676D7}" srcId="{88242BC4-EBA5-4111-9AFF-85921CA5CE83}" destId="{740E040F-52B7-4B5E-AA27-88AF846C6DB3}" srcOrd="0" destOrd="0" parTransId="{E359C481-6E88-4633-A4CB-F0F2BB3F9A32}" sibTransId="{DC7FBF62-22CF-4773-A476-633E59AAB45A}"/>
    <dgm:cxn modelId="{81AB362C-09A3-4648-92EB-D3866C60599F}" srcId="{FADA96C5-C091-4FCE-BA4A-B025EAD4A4D7}" destId="{E83C81B4-947E-4D79-B5C5-D28633C8A0E5}" srcOrd="0" destOrd="0" parTransId="{0DF961B0-B671-477B-862D-4F5AC5451847}" sibTransId="{065A02F3-3E46-413F-BEE3-18CF908E6B8A}"/>
    <dgm:cxn modelId="{9566DFB7-1752-4AAD-AF1D-37A3E6AC16F8}" type="presOf" srcId="{4A11F042-A75A-4107-8E66-14560485879B}" destId="{0782BFC9-5F93-4F89-9494-5A1D55205AFF}" srcOrd="1" destOrd="0" presId="urn:microsoft.com/office/officeart/2005/8/layout/orgChart1"/>
    <dgm:cxn modelId="{AA90C88A-98C9-4C4F-A56E-3CA6B80207B4}" type="presOf" srcId="{211699AF-CB3B-438B-9D4A-42F035CB56A4}" destId="{84251F93-8E35-4A3D-AB3C-18FF0F81528E}" srcOrd="0" destOrd="0" presId="urn:microsoft.com/office/officeart/2005/8/layout/orgChart1"/>
    <dgm:cxn modelId="{A962C5AF-5744-4411-9CC8-5ED8D4F50D25}" type="presOf" srcId="{43FEFE90-00AF-4C05-B4FF-C74B4978DCC0}" destId="{EB16D6C6-84C4-41A4-BDC5-782A0277231D}" srcOrd="0" destOrd="0" presId="urn:microsoft.com/office/officeart/2005/8/layout/orgChart1"/>
    <dgm:cxn modelId="{7D9FD151-0208-464D-A1D8-3A7602107C50}" type="presOf" srcId="{4C1C7026-C242-49B0-BC2B-243250E3F4C7}" destId="{DC615E43-D66A-46A4-A980-C1920343A97C}" srcOrd="0" destOrd="0" presId="urn:microsoft.com/office/officeart/2005/8/layout/orgChart1"/>
    <dgm:cxn modelId="{6F8C45F7-01C1-495D-9163-FE6249A5487D}" type="presOf" srcId="{013A7644-6E17-44E4-9E48-20724C74C136}" destId="{467311CE-632B-461B-B4A9-B790ABBBEDFA}" srcOrd="1" destOrd="0" presId="urn:microsoft.com/office/officeart/2005/8/layout/orgChart1"/>
    <dgm:cxn modelId="{2D01C81F-BB93-4A69-8B3A-84A5CC0D6031}" type="presOf" srcId="{EA28B171-F612-4D77-A7D9-CB0E054AE88B}" destId="{25A3566C-1A59-4CD4-AA08-386ADB5556CC}" srcOrd="1" destOrd="0" presId="urn:microsoft.com/office/officeart/2005/8/layout/orgChart1"/>
    <dgm:cxn modelId="{2104803E-0AFA-42F0-A600-7C1A3DF2B2A6}" type="presOf" srcId="{F7844839-771D-42B7-845C-A6E08678367B}" destId="{988AB10A-EE5D-4695-93A3-89A434E9808C}" srcOrd="0" destOrd="0" presId="urn:microsoft.com/office/officeart/2005/8/layout/orgChart1"/>
    <dgm:cxn modelId="{D413BE60-6096-4CBE-AD7D-E71840A79C27}" type="presOf" srcId="{740E040F-52B7-4B5E-AA27-88AF846C6DB3}" destId="{165DB8C4-6130-4696-AB22-35E17F167A74}" srcOrd="1" destOrd="0" presId="urn:microsoft.com/office/officeart/2005/8/layout/orgChart1"/>
    <dgm:cxn modelId="{0EEA579E-7E22-4455-851F-39395CAEF74C}" srcId="{F581EB19-6B5F-4481-999A-811AC670110D}" destId="{4775A6EC-3021-4F96-877F-35CF48F1C46C}" srcOrd="0" destOrd="0" parTransId="{9CF507CB-5EC8-4EB8-BA45-CFB8445624FE}" sibTransId="{FCD4DADF-C5CB-41A8-A271-4FF7CC10E1FA}"/>
    <dgm:cxn modelId="{46351615-7205-4519-8404-4B5EF97A10DF}" type="presOf" srcId="{E83C81B4-947E-4D79-B5C5-D28633C8A0E5}" destId="{7261DF45-2FAA-4C11-B983-61F7007901F4}" srcOrd="0" destOrd="0" presId="urn:microsoft.com/office/officeart/2005/8/layout/orgChart1"/>
    <dgm:cxn modelId="{B2DDC31F-7865-4A38-A59E-3DF52248B8EF}" type="presOf" srcId="{740E040F-52B7-4B5E-AA27-88AF846C6DB3}" destId="{6585152E-605F-4335-9ABC-7823A4F18F77}" srcOrd="0" destOrd="0" presId="urn:microsoft.com/office/officeart/2005/8/layout/orgChart1"/>
    <dgm:cxn modelId="{846E7B86-8191-4E98-B7F1-E907E894CC04}" type="presOf" srcId="{5320E78B-D0A8-40FA-9333-D9C5DAAB5CC3}" destId="{55609497-8285-4B28-8BBC-DD5664B5BA74}" srcOrd="0" destOrd="0" presId="urn:microsoft.com/office/officeart/2005/8/layout/orgChart1"/>
    <dgm:cxn modelId="{1A892A40-FA57-4AAE-928F-D318F621CD72}" type="presOf" srcId="{4775A6EC-3021-4F96-877F-35CF48F1C46C}" destId="{B2CEEA28-982A-43B9-BFA6-8937E534C260}" srcOrd="1" destOrd="0" presId="urn:microsoft.com/office/officeart/2005/8/layout/orgChart1"/>
    <dgm:cxn modelId="{B60103DF-FAB9-4727-9C38-A54CA55AFFD3}" type="presOf" srcId="{9CF507CB-5EC8-4EB8-BA45-CFB8445624FE}" destId="{91AEBBE7-E196-435D-9B15-CBCB49F71B10}" srcOrd="0" destOrd="0" presId="urn:microsoft.com/office/officeart/2005/8/layout/orgChart1"/>
    <dgm:cxn modelId="{9714E6E6-5948-4385-8A04-B182DAB0030F}" srcId="{00895643-4CC2-4A58-8BFE-ADD1A65B8F5F}" destId="{AD13540A-2CC2-4165-A1D4-E9F4E95D2BF9}" srcOrd="2" destOrd="0" parTransId="{43FEFE90-00AF-4C05-B4FF-C74B4978DCC0}" sibTransId="{A830F0CB-04E4-4FD0-B076-7221F69FBB7E}"/>
    <dgm:cxn modelId="{9AE57BB9-2E33-47DB-B485-6224153DB96A}" type="presOf" srcId="{FADA96C5-C091-4FCE-BA4A-B025EAD4A4D7}" destId="{AB29448D-DF62-47DD-88F0-E9DF60C18952}" srcOrd="0" destOrd="0" presId="urn:microsoft.com/office/officeart/2005/8/layout/orgChart1"/>
    <dgm:cxn modelId="{6BB31819-ED85-4927-8403-6883FDCAD7B4}" type="presOf" srcId="{03A85CE5-47F6-4647-9E9A-DFA1EC3CF4C3}" destId="{7850A77C-D296-476D-8201-4138B53EE209}" srcOrd="1" destOrd="0" presId="urn:microsoft.com/office/officeart/2005/8/layout/orgChart1"/>
    <dgm:cxn modelId="{65512980-D83E-4133-A23C-CE31E0851546}" type="presOf" srcId="{216BF1F1-FE9A-4410-9AFE-DD6F1FCBD4BA}" destId="{7BD0B0EE-89BD-4DC4-AD57-DA90A189A187}" srcOrd="1" destOrd="0" presId="urn:microsoft.com/office/officeart/2005/8/layout/orgChart1"/>
    <dgm:cxn modelId="{D15CF880-F207-43CB-99C1-E41AAFE6CB67}" srcId="{E83C81B4-947E-4D79-B5C5-D28633C8A0E5}" destId="{F581EB19-6B5F-4481-999A-811AC670110D}" srcOrd="0" destOrd="0" parTransId="{5320E78B-D0A8-40FA-9333-D9C5DAAB5CC3}" sibTransId="{8561EBDC-7EEB-46F5-BBA7-BEFBA4FB269D}"/>
    <dgm:cxn modelId="{D3370CEC-381F-40AC-B835-A82F5BE2ACA5}" type="presOf" srcId="{4A11F042-A75A-4107-8E66-14560485879B}" destId="{E6E1C1D7-60CC-4E52-9F5B-C9E474C074A3}" srcOrd="0" destOrd="0" presId="urn:microsoft.com/office/officeart/2005/8/layout/orgChart1"/>
    <dgm:cxn modelId="{622F2581-80D4-47F6-AD0A-F3FED6C42F3D}" type="presOf" srcId="{754C54D4-428C-4AAF-9BBD-2F397B2EC24C}" destId="{20089C29-A5CD-4FF5-A099-15848EFFE76B}" srcOrd="0" destOrd="0" presId="urn:microsoft.com/office/officeart/2005/8/layout/orgChart1"/>
    <dgm:cxn modelId="{48DB2459-A61A-4AFF-AB85-E3D56A7C9B50}" type="presOf" srcId="{2E165158-D8F0-4193-B8DD-107DA16970B5}" destId="{AFCF7306-88EF-4AF8-AA88-AA08494B0D02}" srcOrd="1" destOrd="0" presId="urn:microsoft.com/office/officeart/2005/8/layout/orgChart1"/>
    <dgm:cxn modelId="{5A0DD274-8D2E-4D36-8C55-E642A8D8BC64}" type="presOf" srcId="{C3F83017-4359-4790-93CD-40968F30F439}" destId="{8806020F-C2ED-445C-BF09-9A5FD5990857}" srcOrd="0" destOrd="0" presId="urn:microsoft.com/office/officeart/2005/8/layout/orgChart1"/>
    <dgm:cxn modelId="{FFD1B84B-8CDC-4039-90C8-3EF27A1DF1AC}" srcId="{216BF1F1-FE9A-4410-9AFE-DD6F1FCBD4BA}" destId="{211699AF-CB3B-438B-9D4A-42F035CB56A4}" srcOrd="1" destOrd="0" parTransId="{F7844839-771D-42B7-845C-A6E08678367B}" sibTransId="{92F04153-13DA-47DD-B305-BAE8D9C2E21F}"/>
    <dgm:cxn modelId="{F320338C-CFA1-4E08-B37F-3904A25F9CEA}" type="presOf" srcId="{2E165158-D8F0-4193-B8DD-107DA16970B5}" destId="{172A3747-2841-4357-9BEF-D1C759150601}" srcOrd="0" destOrd="0" presId="urn:microsoft.com/office/officeart/2005/8/layout/orgChart1"/>
    <dgm:cxn modelId="{A1A39E39-DE23-476F-8820-A3A9700C425B}" type="presOf" srcId="{A0B745A2-6F8B-4044-BD4C-E8F11A844881}" destId="{DD116312-2026-4C67-9D3F-32AB4A06A1A2}" srcOrd="0" destOrd="0" presId="urn:microsoft.com/office/officeart/2005/8/layout/orgChart1"/>
    <dgm:cxn modelId="{E4FD12AD-F211-4087-B40D-332CA9101C86}" type="presOf" srcId="{216BF1F1-FE9A-4410-9AFE-DD6F1FCBD4BA}" destId="{8F236773-5F1C-4FF5-9B75-F5EEC901E121}" srcOrd="0" destOrd="0" presId="urn:microsoft.com/office/officeart/2005/8/layout/orgChart1"/>
    <dgm:cxn modelId="{A22075A3-2302-4709-B089-B79CB117054E}" type="presOf" srcId="{00895643-4CC2-4A58-8BFE-ADD1A65B8F5F}" destId="{DC67B2C6-F7D4-40E3-B89C-6350A297F23B}" srcOrd="0" destOrd="0" presId="urn:microsoft.com/office/officeart/2005/8/layout/orgChart1"/>
    <dgm:cxn modelId="{F6D9D674-4CAB-4429-B444-34D5FEBC96DC}" type="presOf" srcId="{E3EB399E-39CE-44F7-A6F2-786BAAA9409F}" destId="{72F3423B-6BED-4418-AD2D-6A1C557DA3E6}" srcOrd="0" destOrd="0" presId="urn:microsoft.com/office/officeart/2005/8/layout/orgChart1"/>
    <dgm:cxn modelId="{3B6290D3-4023-4F1A-8B16-828428C2020B}" srcId="{03A85CE5-47F6-4647-9E9A-DFA1EC3CF4C3}" destId="{2E165158-D8F0-4193-B8DD-107DA16970B5}" srcOrd="0" destOrd="0" parTransId="{A8249C55-D401-4685-9B49-5CCCA7824CE9}" sibTransId="{41825D52-AED8-4F67-896B-72905205588D}"/>
    <dgm:cxn modelId="{45A08BC9-4D33-4755-BF5D-99F4AB7B8058}" srcId="{3FCC7EC8-EEF1-4324-9207-CFC3D7AFEF4A}" destId="{00895643-4CC2-4A58-8BFE-ADD1A65B8F5F}" srcOrd="1" destOrd="0" parTransId="{A0B745A2-6F8B-4044-BD4C-E8F11A844881}" sibTransId="{7A2520D9-DA1C-4875-9E6F-5CCF17310A77}"/>
    <dgm:cxn modelId="{4B2DCA04-664B-43E5-86F1-9913918A008B}" type="presOf" srcId="{7EB0A330-8D64-41E0-9E97-1FD74EEBFFB6}" destId="{57511536-3BC1-438D-AE8E-7CA5B0ABF0BA}" srcOrd="0" destOrd="0" presId="urn:microsoft.com/office/officeart/2005/8/layout/orgChart1"/>
    <dgm:cxn modelId="{1BF9405E-A19A-4EDB-BF88-8B2180D716EA}" srcId="{88242BC4-EBA5-4111-9AFF-85921CA5CE83}" destId="{4A11F042-A75A-4107-8E66-14560485879B}" srcOrd="2" destOrd="0" parTransId="{7EB0A330-8D64-41E0-9E97-1FD74EEBFFB6}" sibTransId="{C578A675-7AFC-452A-A174-B6193233187C}"/>
    <dgm:cxn modelId="{3B3A201A-370B-4FE9-A6F5-E084D2A09D49}" srcId="{F581EB19-6B5F-4481-999A-811AC670110D}" destId="{013A7644-6E17-44E4-9E48-20724C74C136}" srcOrd="1" destOrd="0" parTransId="{A45C26FB-9193-4927-8D35-8B732A623A3D}" sibTransId="{1AD70C91-3A07-46BB-AEE8-809C4586CB3E}"/>
    <dgm:cxn modelId="{285E28D0-05E5-4232-995C-0A2FB883DEF2}" srcId="{211699AF-CB3B-438B-9D4A-42F035CB56A4}" destId="{FADA96C5-C091-4FCE-BA4A-B025EAD4A4D7}" srcOrd="1" destOrd="0" parTransId="{B1402C1C-FD48-4B85-A954-E17CF248C7AF}" sibTransId="{2BBE948A-C879-4651-9125-CCD810282CD6}"/>
    <dgm:cxn modelId="{85F35AAC-054F-4252-9F69-1A1C0313C063}" type="presOf" srcId="{00895643-4CC2-4A58-8BFE-ADD1A65B8F5F}" destId="{B564E518-FFEB-4B63-8E20-C8230EB77663}" srcOrd="1" destOrd="0" presId="urn:microsoft.com/office/officeart/2005/8/layout/orgChart1"/>
    <dgm:cxn modelId="{55CB3067-FD1D-448C-ADEA-5D95A27B4DE3}" type="presOf" srcId="{A45C26FB-9193-4927-8D35-8B732A623A3D}" destId="{119F83D5-0728-452B-B38F-52A3B303DAF3}" srcOrd="0" destOrd="0" presId="urn:microsoft.com/office/officeart/2005/8/layout/orgChart1"/>
    <dgm:cxn modelId="{3CF5378B-9A6A-49D2-9055-FC88EC40A0A8}" type="presOf" srcId="{A7827CE3-D1BA-42F7-9C94-1AC523931C9B}" destId="{0D9C9636-0F42-4EC3-A8D1-CC3A5C6A3EAB}" srcOrd="0" destOrd="0" presId="urn:microsoft.com/office/officeart/2005/8/layout/orgChart1"/>
    <dgm:cxn modelId="{D81A94DB-55A8-4FE9-A9AB-5B4DB9D34F1E}" type="presOf" srcId="{C3F83017-4359-4790-93CD-40968F30F439}" destId="{9E7A931E-E0E5-41DD-9A09-4F62241648C7}" srcOrd="1" destOrd="0" presId="urn:microsoft.com/office/officeart/2005/8/layout/orgChart1"/>
    <dgm:cxn modelId="{BAA03F28-A4C0-4CAB-8AF8-B80C131B7755}" srcId="{88242BC4-EBA5-4111-9AFF-85921CA5CE83}" destId="{EA28B171-F612-4D77-A7D9-CB0E054AE88B}" srcOrd="1" destOrd="0" parTransId="{E3EB399E-39CE-44F7-A6F2-786BAAA9409F}" sibTransId="{127CC2BE-3D4F-42D9-875E-65C716C5BA09}"/>
    <dgm:cxn modelId="{AF1BE884-62F7-4854-9F2D-9DBB6428E01E}" type="presOf" srcId="{3FCC7EC8-EEF1-4324-9207-CFC3D7AFEF4A}" destId="{5CE0C1D2-2903-4E92-A8A4-BB761F5EC7FB}" srcOrd="0" destOrd="0" presId="urn:microsoft.com/office/officeart/2005/8/layout/orgChart1"/>
    <dgm:cxn modelId="{274B15AC-7A74-4433-92AC-15308C49FB78}" srcId="{FADA96C5-C091-4FCE-BA4A-B025EAD4A4D7}" destId="{03A85CE5-47F6-4647-9E9A-DFA1EC3CF4C3}" srcOrd="1" destOrd="0" parTransId="{76736994-DA27-4176-AD04-C34D98D78DE3}" sibTransId="{CC061A44-493F-47AE-8DA8-76F7D3463C89}"/>
    <dgm:cxn modelId="{292F66B8-B70C-4A28-94C5-240B672D0045}" type="presParOf" srcId="{BA7A0AFA-470A-44B7-A292-62ED03C5BD38}" destId="{0EC9216A-7263-4F48-899F-BF0828DFA164}" srcOrd="0" destOrd="0" presId="urn:microsoft.com/office/officeart/2005/8/layout/orgChart1"/>
    <dgm:cxn modelId="{5663DD4A-C7D5-44DE-B196-1483DEF99DD5}" type="presParOf" srcId="{0EC9216A-7263-4F48-899F-BF0828DFA164}" destId="{291A4656-24E7-49D2-9829-7127229AA57C}" srcOrd="0" destOrd="0" presId="urn:microsoft.com/office/officeart/2005/8/layout/orgChart1"/>
    <dgm:cxn modelId="{BF69DEA0-D9BB-4239-B5B4-57FC3EAB206E}" type="presParOf" srcId="{291A4656-24E7-49D2-9829-7127229AA57C}" destId="{8F236773-5F1C-4FF5-9B75-F5EEC901E121}" srcOrd="0" destOrd="0" presId="urn:microsoft.com/office/officeart/2005/8/layout/orgChart1"/>
    <dgm:cxn modelId="{94E086D9-E655-478F-84FD-7EEEC04A0132}" type="presParOf" srcId="{291A4656-24E7-49D2-9829-7127229AA57C}" destId="{7BD0B0EE-89BD-4DC4-AD57-DA90A189A187}" srcOrd="1" destOrd="0" presId="urn:microsoft.com/office/officeart/2005/8/layout/orgChart1"/>
    <dgm:cxn modelId="{2B05F62E-7F6D-474E-9D7A-DCA43DC121B8}" type="presParOf" srcId="{0EC9216A-7263-4F48-899F-BF0828DFA164}" destId="{2EFC0D99-AF8D-4B30-956B-1BB0AE51D54A}" srcOrd="1" destOrd="0" presId="urn:microsoft.com/office/officeart/2005/8/layout/orgChart1"/>
    <dgm:cxn modelId="{A32414D4-DB97-4900-B7E0-B216EBE8419A}" type="presParOf" srcId="{2EFC0D99-AF8D-4B30-956B-1BB0AE51D54A}" destId="{25BAFFCC-D790-41D4-B448-85912B577574}" srcOrd="0" destOrd="0" presId="urn:microsoft.com/office/officeart/2005/8/layout/orgChart1"/>
    <dgm:cxn modelId="{76A3F913-A8C2-40EB-86F5-8E53277C81C5}" type="presParOf" srcId="{2EFC0D99-AF8D-4B30-956B-1BB0AE51D54A}" destId="{6DBF8BCD-1073-43C5-8A01-979B7FFCE0B5}" srcOrd="1" destOrd="0" presId="urn:microsoft.com/office/officeart/2005/8/layout/orgChart1"/>
    <dgm:cxn modelId="{FD848B7F-819F-4233-B2F9-626083C34F24}" type="presParOf" srcId="{6DBF8BCD-1073-43C5-8A01-979B7FFCE0B5}" destId="{AC740707-F329-444E-87C6-1F8409B50096}" srcOrd="0" destOrd="0" presId="urn:microsoft.com/office/officeart/2005/8/layout/orgChart1"/>
    <dgm:cxn modelId="{B81EF6D3-C187-4B41-B22A-5514B13407FE}" type="presParOf" srcId="{AC740707-F329-444E-87C6-1F8409B50096}" destId="{5CE0C1D2-2903-4E92-A8A4-BB761F5EC7FB}" srcOrd="0" destOrd="0" presId="urn:microsoft.com/office/officeart/2005/8/layout/orgChart1"/>
    <dgm:cxn modelId="{11AB3FC7-6E92-46A2-A2BA-338EC92AFA46}" type="presParOf" srcId="{AC740707-F329-444E-87C6-1F8409B50096}" destId="{AA95B8CD-0128-4282-92D7-3F098A09E379}" srcOrd="1" destOrd="0" presId="urn:microsoft.com/office/officeart/2005/8/layout/orgChart1"/>
    <dgm:cxn modelId="{73F4EF3C-42E6-4EEB-95D1-BD5A43BA6262}" type="presParOf" srcId="{6DBF8BCD-1073-43C5-8A01-979B7FFCE0B5}" destId="{0FE06F62-7E3E-40F9-B073-05DB0946DD8D}" srcOrd="1" destOrd="0" presId="urn:microsoft.com/office/officeart/2005/8/layout/orgChart1"/>
    <dgm:cxn modelId="{3C084B41-62C0-4182-9D61-93B7CDCC8953}" type="presParOf" srcId="{0FE06F62-7E3E-40F9-B073-05DB0946DD8D}" destId="{20089C29-A5CD-4FF5-A099-15848EFFE76B}" srcOrd="0" destOrd="0" presId="urn:microsoft.com/office/officeart/2005/8/layout/orgChart1"/>
    <dgm:cxn modelId="{A5AA7E04-EA7B-4A19-929F-05FACB5EE6EC}" type="presParOf" srcId="{0FE06F62-7E3E-40F9-B073-05DB0946DD8D}" destId="{43ACE2B8-6BD2-4538-B5EF-FDE69364DFFA}" srcOrd="1" destOrd="0" presId="urn:microsoft.com/office/officeart/2005/8/layout/orgChart1"/>
    <dgm:cxn modelId="{B2506629-C032-44CA-A604-D6F940A927CB}" type="presParOf" srcId="{43ACE2B8-6BD2-4538-B5EF-FDE69364DFFA}" destId="{A195A8A0-8189-4D0B-8039-088FCDF8329E}" srcOrd="0" destOrd="0" presId="urn:microsoft.com/office/officeart/2005/8/layout/orgChart1"/>
    <dgm:cxn modelId="{37169A03-98B3-4FFC-8073-FBDB620DA2D8}" type="presParOf" srcId="{A195A8A0-8189-4D0B-8039-088FCDF8329E}" destId="{1B6BDA43-C910-4314-B3DF-06A051205D31}" srcOrd="0" destOrd="0" presId="urn:microsoft.com/office/officeart/2005/8/layout/orgChart1"/>
    <dgm:cxn modelId="{AF9ABD89-BB0F-44B3-85B1-0F7870FB6ACD}" type="presParOf" srcId="{A195A8A0-8189-4D0B-8039-088FCDF8329E}" destId="{55784E89-6DFB-4452-AF47-EB9C0B7EB710}" srcOrd="1" destOrd="0" presId="urn:microsoft.com/office/officeart/2005/8/layout/orgChart1"/>
    <dgm:cxn modelId="{E5C12F31-2AFD-471D-981F-8F915CD9DEAE}" type="presParOf" srcId="{43ACE2B8-6BD2-4538-B5EF-FDE69364DFFA}" destId="{97F6E6E7-6077-4426-B27C-3716EA994766}" srcOrd="1" destOrd="0" presId="urn:microsoft.com/office/officeart/2005/8/layout/orgChart1"/>
    <dgm:cxn modelId="{8053E2B3-D3C0-4426-AE15-DCAE6C1278F5}" type="presParOf" srcId="{97F6E6E7-6077-4426-B27C-3716EA994766}" destId="{041B0B61-BD43-4BA2-B264-C0365278D02B}" srcOrd="0" destOrd="0" presId="urn:microsoft.com/office/officeart/2005/8/layout/orgChart1"/>
    <dgm:cxn modelId="{7F71235F-93A9-4440-87CD-ED52A189B6F1}" type="presParOf" srcId="{97F6E6E7-6077-4426-B27C-3716EA994766}" destId="{503F68EB-284E-445F-9444-FC83A5FC375D}" srcOrd="1" destOrd="0" presId="urn:microsoft.com/office/officeart/2005/8/layout/orgChart1"/>
    <dgm:cxn modelId="{DD33A89E-ABCC-431D-8705-5C7347AA27FA}" type="presParOf" srcId="{503F68EB-284E-445F-9444-FC83A5FC375D}" destId="{FA687603-37C3-4545-917B-30442B655532}" srcOrd="0" destOrd="0" presId="urn:microsoft.com/office/officeart/2005/8/layout/orgChart1"/>
    <dgm:cxn modelId="{0B72CC8A-2C8F-432C-B397-806C1C1F3DB6}" type="presParOf" srcId="{FA687603-37C3-4545-917B-30442B655532}" destId="{6585152E-605F-4335-9ABC-7823A4F18F77}" srcOrd="0" destOrd="0" presId="urn:microsoft.com/office/officeart/2005/8/layout/orgChart1"/>
    <dgm:cxn modelId="{2C2A37DA-A1E9-43D2-96D1-FCE3748AB72E}" type="presParOf" srcId="{FA687603-37C3-4545-917B-30442B655532}" destId="{165DB8C4-6130-4696-AB22-35E17F167A74}" srcOrd="1" destOrd="0" presId="urn:microsoft.com/office/officeart/2005/8/layout/orgChart1"/>
    <dgm:cxn modelId="{8C58AB1A-D55C-4829-9C06-C1D0524CB4DE}" type="presParOf" srcId="{503F68EB-284E-445F-9444-FC83A5FC375D}" destId="{F35F80D7-2659-476A-9C36-03E971138D69}" srcOrd="1" destOrd="0" presId="urn:microsoft.com/office/officeart/2005/8/layout/orgChart1"/>
    <dgm:cxn modelId="{E1B30627-1EE3-4466-A1F8-68DE94225763}" type="presParOf" srcId="{503F68EB-284E-445F-9444-FC83A5FC375D}" destId="{446EA74C-F48B-478C-855D-A9432F204512}" srcOrd="2" destOrd="0" presId="urn:microsoft.com/office/officeart/2005/8/layout/orgChart1"/>
    <dgm:cxn modelId="{63D9DE05-4237-40BE-8E0C-112DC5FEB720}" type="presParOf" srcId="{97F6E6E7-6077-4426-B27C-3716EA994766}" destId="{72F3423B-6BED-4418-AD2D-6A1C557DA3E6}" srcOrd="2" destOrd="0" presId="urn:microsoft.com/office/officeart/2005/8/layout/orgChart1"/>
    <dgm:cxn modelId="{0E15247C-B112-4FF8-8643-27E8E41835EF}" type="presParOf" srcId="{97F6E6E7-6077-4426-B27C-3716EA994766}" destId="{F1AA2B3E-9DD5-4C67-90F0-52D7560E9257}" srcOrd="3" destOrd="0" presId="urn:microsoft.com/office/officeart/2005/8/layout/orgChart1"/>
    <dgm:cxn modelId="{9D12A7D9-FB20-46B2-89E2-3A81A255F6D9}" type="presParOf" srcId="{F1AA2B3E-9DD5-4C67-90F0-52D7560E9257}" destId="{03D7E838-42D4-4EC5-9862-B4742949F20F}" srcOrd="0" destOrd="0" presId="urn:microsoft.com/office/officeart/2005/8/layout/orgChart1"/>
    <dgm:cxn modelId="{5923DCAC-7FBC-49F6-A175-4BE3FD307098}" type="presParOf" srcId="{03D7E838-42D4-4EC5-9862-B4742949F20F}" destId="{70ED6F85-5100-4EC7-A71D-00DBFCA14DFE}" srcOrd="0" destOrd="0" presId="urn:microsoft.com/office/officeart/2005/8/layout/orgChart1"/>
    <dgm:cxn modelId="{E64FA470-FF6E-4D2B-BA9C-BC37EEF0AC58}" type="presParOf" srcId="{03D7E838-42D4-4EC5-9862-B4742949F20F}" destId="{25A3566C-1A59-4CD4-AA08-386ADB5556CC}" srcOrd="1" destOrd="0" presId="urn:microsoft.com/office/officeart/2005/8/layout/orgChart1"/>
    <dgm:cxn modelId="{1D51B66F-8834-4CB2-99E3-5F5DE355E8DC}" type="presParOf" srcId="{F1AA2B3E-9DD5-4C67-90F0-52D7560E9257}" destId="{C3EDFFB0-9DC5-4097-8BEF-3BA623E7FF50}" srcOrd="1" destOrd="0" presId="urn:microsoft.com/office/officeart/2005/8/layout/orgChart1"/>
    <dgm:cxn modelId="{1BDE4BE9-62AB-4FBE-8269-297AFA6908AD}" type="presParOf" srcId="{F1AA2B3E-9DD5-4C67-90F0-52D7560E9257}" destId="{72216AF4-F81A-4CA0-B315-FFD25FBA6E4A}" srcOrd="2" destOrd="0" presId="urn:microsoft.com/office/officeart/2005/8/layout/orgChart1"/>
    <dgm:cxn modelId="{54F87B8D-75CC-46D8-B914-F162C369CA46}" type="presParOf" srcId="{97F6E6E7-6077-4426-B27C-3716EA994766}" destId="{57511536-3BC1-438D-AE8E-7CA5B0ABF0BA}" srcOrd="4" destOrd="0" presId="urn:microsoft.com/office/officeart/2005/8/layout/orgChart1"/>
    <dgm:cxn modelId="{C599593C-03B8-4D74-B5F4-BB9D47FE7733}" type="presParOf" srcId="{97F6E6E7-6077-4426-B27C-3716EA994766}" destId="{E4E634E0-FBA4-4FAC-A054-699E9E515D0E}" srcOrd="5" destOrd="0" presId="urn:microsoft.com/office/officeart/2005/8/layout/orgChart1"/>
    <dgm:cxn modelId="{54A62A62-3315-4574-B72A-38899B22534A}" type="presParOf" srcId="{E4E634E0-FBA4-4FAC-A054-699E9E515D0E}" destId="{EAA7150D-F890-4083-84D7-5E7DEE855557}" srcOrd="0" destOrd="0" presId="urn:microsoft.com/office/officeart/2005/8/layout/orgChart1"/>
    <dgm:cxn modelId="{D2F0644F-42BA-4448-A4E9-D857197ADFEA}" type="presParOf" srcId="{EAA7150D-F890-4083-84D7-5E7DEE855557}" destId="{E6E1C1D7-60CC-4E52-9F5B-C9E474C074A3}" srcOrd="0" destOrd="0" presId="urn:microsoft.com/office/officeart/2005/8/layout/orgChart1"/>
    <dgm:cxn modelId="{E0917D3E-3F1D-41E2-8AF5-3CD37A30D6E5}" type="presParOf" srcId="{EAA7150D-F890-4083-84D7-5E7DEE855557}" destId="{0782BFC9-5F93-4F89-9494-5A1D55205AFF}" srcOrd="1" destOrd="0" presId="urn:microsoft.com/office/officeart/2005/8/layout/orgChart1"/>
    <dgm:cxn modelId="{37DB6E12-59E7-441E-A018-C43149CD819C}" type="presParOf" srcId="{E4E634E0-FBA4-4FAC-A054-699E9E515D0E}" destId="{BFA66B2E-9BF2-4E3E-B15E-7A82FA2C8452}" srcOrd="1" destOrd="0" presId="urn:microsoft.com/office/officeart/2005/8/layout/orgChart1"/>
    <dgm:cxn modelId="{1DB817B1-62F7-4B85-AE75-06AAFAB6880A}" type="presParOf" srcId="{E4E634E0-FBA4-4FAC-A054-699E9E515D0E}" destId="{A2351BCD-728E-4EA2-BD40-E3BCD9E9B6B8}" srcOrd="2" destOrd="0" presId="urn:microsoft.com/office/officeart/2005/8/layout/orgChart1"/>
    <dgm:cxn modelId="{BB6E3355-9EDC-466A-BA9F-FB5557871F80}" type="presParOf" srcId="{43ACE2B8-6BD2-4538-B5EF-FDE69364DFFA}" destId="{4B09AC9D-342B-46C3-9A2A-7DB1E0C9FF86}" srcOrd="2" destOrd="0" presId="urn:microsoft.com/office/officeart/2005/8/layout/orgChart1"/>
    <dgm:cxn modelId="{29CC986D-D941-4304-9B94-8E8A67DBAA7F}" type="presParOf" srcId="{0FE06F62-7E3E-40F9-B073-05DB0946DD8D}" destId="{DD116312-2026-4C67-9D3F-32AB4A06A1A2}" srcOrd="2" destOrd="0" presId="urn:microsoft.com/office/officeart/2005/8/layout/orgChart1"/>
    <dgm:cxn modelId="{925581E4-B949-4315-B8FA-C5D23E6E564C}" type="presParOf" srcId="{0FE06F62-7E3E-40F9-B073-05DB0946DD8D}" destId="{E070301F-DEDD-47AC-8891-5BE888B68D15}" srcOrd="3" destOrd="0" presId="urn:microsoft.com/office/officeart/2005/8/layout/orgChart1"/>
    <dgm:cxn modelId="{5D1EDF93-2EEA-4037-AD93-85AD447ABF51}" type="presParOf" srcId="{E070301F-DEDD-47AC-8891-5BE888B68D15}" destId="{7EE37E14-7BA6-4FE7-A5A8-2CA30F591570}" srcOrd="0" destOrd="0" presId="urn:microsoft.com/office/officeart/2005/8/layout/orgChart1"/>
    <dgm:cxn modelId="{C0FEC4D4-AF26-495F-8C98-A9DD286C0258}" type="presParOf" srcId="{7EE37E14-7BA6-4FE7-A5A8-2CA30F591570}" destId="{DC67B2C6-F7D4-40E3-B89C-6350A297F23B}" srcOrd="0" destOrd="0" presId="urn:microsoft.com/office/officeart/2005/8/layout/orgChart1"/>
    <dgm:cxn modelId="{9954D5B7-F5E9-4DB1-841F-349D97EDB5F0}" type="presParOf" srcId="{7EE37E14-7BA6-4FE7-A5A8-2CA30F591570}" destId="{B564E518-FFEB-4B63-8E20-C8230EB77663}" srcOrd="1" destOrd="0" presId="urn:microsoft.com/office/officeart/2005/8/layout/orgChart1"/>
    <dgm:cxn modelId="{12EE2335-0D3A-4FD4-A64F-D497B0AF2401}" type="presParOf" srcId="{E070301F-DEDD-47AC-8891-5BE888B68D15}" destId="{19BA8EA1-FD14-444D-B62E-18061303A171}" srcOrd="1" destOrd="0" presId="urn:microsoft.com/office/officeart/2005/8/layout/orgChart1"/>
    <dgm:cxn modelId="{8E5E06FA-D079-4970-A11A-DD1F160FD968}" type="presParOf" srcId="{19BA8EA1-FD14-444D-B62E-18061303A171}" destId="{7A831DDC-11E3-4146-B6BD-ACB30E55B35C}" srcOrd="0" destOrd="0" presId="urn:microsoft.com/office/officeart/2005/8/layout/orgChart1"/>
    <dgm:cxn modelId="{B5883939-1AEE-47F6-82D7-8BBB70BA6873}" type="presParOf" srcId="{19BA8EA1-FD14-444D-B62E-18061303A171}" destId="{048D5576-EFC2-4054-BEC3-E9DB88C6D78B}" srcOrd="1" destOrd="0" presId="urn:microsoft.com/office/officeart/2005/8/layout/orgChart1"/>
    <dgm:cxn modelId="{F2398869-DCEA-4244-A2FF-7CF13F645CC3}" type="presParOf" srcId="{048D5576-EFC2-4054-BEC3-E9DB88C6D78B}" destId="{E613A21A-416E-48B6-86FD-4FC5AD33266D}" srcOrd="0" destOrd="0" presId="urn:microsoft.com/office/officeart/2005/8/layout/orgChart1"/>
    <dgm:cxn modelId="{377F71FA-662A-4990-8C41-26A45C00D991}" type="presParOf" srcId="{E613A21A-416E-48B6-86FD-4FC5AD33266D}" destId="{0FD957D5-A6F0-42DE-9460-03AE7873DC51}" srcOrd="0" destOrd="0" presId="urn:microsoft.com/office/officeart/2005/8/layout/orgChart1"/>
    <dgm:cxn modelId="{192D6393-FC24-4BF8-A909-67D155F78206}" type="presParOf" srcId="{E613A21A-416E-48B6-86FD-4FC5AD33266D}" destId="{0B1D3D8A-FD53-4BBC-A32C-41FB9982AC8A}" srcOrd="1" destOrd="0" presId="urn:microsoft.com/office/officeart/2005/8/layout/orgChart1"/>
    <dgm:cxn modelId="{79790B22-2E9F-4B5A-A945-90DCDC85C5A5}" type="presParOf" srcId="{048D5576-EFC2-4054-BEC3-E9DB88C6D78B}" destId="{66FEE2C8-0E20-47AD-A573-D5F06A818461}" srcOrd="1" destOrd="0" presId="urn:microsoft.com/office/officeart/2005/8/layout/orgChart1"/>
    <dgm:cxn modelId="{86D05C4E-3F24-4C53-8F60-EECBABEE8C82}" type="presParOf" srcId="{048D5576-EFC2-4054-BEC3-E9DB88C6D78B}" destId="{E4BB92D4-E44D-4E34-979D-535AEE62BBFE}" srcOrd="2" destOrd="0" presId="urn:microsoft.com/office/officeart/2005/8/layout/orgChart1"/>
    <dgm:cxn modelId="{8D2DF167-F99D-4465-A1E6-7265EDE0B3AC}" type="presParOf" srcId="{19BA8EA1-FD14-444D-B62E-18061303A171}" destId="{0D9C9636-0F42-4EC3-A8D1-CC3A5C6A3EAB}" srcOrd="2" destOrd="0" presId="urn:microsoft.com/office/officeart/2005/8/layout/orgChart1"/>
    <dgm:cxn modelId="{980D0926-63C5-4918-9900-FF3F0B57F9FC}" type="presParOf" srcId="{19BA8EA1-FD14-444D-B62E-18061303A171}" destId="{A4E87136-1B73-4618-B1C6-8D2EA29A8910}" srcOrd="3" destOrd="0" presId="urn:microsoft.com/office/officeart/2005/8/layout/orgChart1"/>
    <dgm:cxn modelId="{5867D251-449E-4911-AB78-55F303CFA053}" type="presParOf" srcId="{A4E87136-1B73-4618-B1C6-8D2EA29A8910}" destId="{42CEB956-B63E-4486-971A-A9016977DA6C}" srcOrd="0" destOrd="0" presId="urn:microsoft.com/office/officeart/2005/8/layout/orgChart1"/>
    <dgm:cxn modelId="{FBD4C12D-B530-4474-98BE-B60A6AC67856}" type="presParOf" srcId="{42CEB956-B63E-4486-971A-A9016977DA6C}" destId="{F58456FF-2922-489A-9631-562509F02AD6}" srcOrd="0" destOrd="0" presId="urn:microsoft.com/office/officeart/2005/8/layout/orgChart1"/>
    <dgm:cxn modelId="{942B89E4-C4AF-4F75-93C0-7E91A2F84602}" type="presParOf" srcId="{42CEB956-B63E-4486-971A-A9016977DA6C}" destId="{01B370AB-F93D-44A8-9DEC-B724563C8896}" srcOrd="1" destOrd="0" presId="urn:microsoft.com/office/officeart/2005/8/layout/orgChart1"/>
    <dgm:cxn modelId="{88672655-CA6A-4DF2-8A47-B3989CC0FB98}" type="presParOf" srcId="{A4E87136-1B73-4618-B1C6-8D2EA29A8910}" destId="{015A37AD-6599-4963-8323-E0A661DC0DA9}" srcOrd="1" destOrd="0" presId="urn:microsoft.com/office/officeart/2005/8/layout/orgChart1"/>
    <dgm:cxn modelId="{9A2DE2F9-466F-46DD-A6F1-1E4465C7775B}" type="presParOf" srcId="{A4E87136-1B73-4618-B1C6-8D2EA29A8910}" destId="{A4BA80AC-8BFA-4B9C-98C7-5D0212A9B4EB}" srcOrd="2" destOrd="0" presId="urn:microsoft.com/office/officeart/2005/8/layout/orgChart1"/>
    <dgm:cxn modelId="{6B1BCE39-A605-420E-86A1-68BC3BCCAD26}" type="presParOf" srcId="{19BA8EA1-FD14-444D-B62E-18061303A171}" destId="{EB16D6C6-84C4-41A4-BDC5-782A0277231D}" srcOrd="4" destOrd="0" presId="urn:microsoft.com/office/officeart/2005/8/layout/orgChart1"/>
    <dgm:cxn modelId="{ED24C274-5C66-465B-8F80-93FFC07C53ED}" type="presParOf" srcId="{19BA8EA1-FD14-444D-B62E-18061303A171}" destId="{0B7A5C8D-6E50-46E7-B3D2-691A7A8E7B67}" srcOrd="5" destOrd="0" presId="urn:microsoft.com/office/officeart/2005/8/layout/orgChart1"/>
    <dgm:cxn modelId="{9D9F4AAC-3C5E-44BF-A755-EB40C8AF8027}" type="presParOf" srcId="{0B7A5C8D-6E50-46E7-B3D2-691A7A8E7B67}" destId="{5445E7D5-2837-45F7-A3C5-0B9D0347A6B4}" srcOrd="0" destOrd="0" presId="urn:microsoft.com/office/officeart/2005/8/layout/orgChart1"/>
    <dgm:cxn modelId="{5CBA53E9-A1B2-4AF9-B301-8FAE5151A001}" type="presParOf" srcId="{5445E7D5-2837-45F7-A3C5-0B9D0347A6B4}" destId="{4BDCE553-1A60-4006-815C-861DB6048C11}" srcOrd="0" destOrd="0" presId="urn:microsoft.com/office/officeart/2005/8/layout/orgChart1"/>
    <dgm:cxn modelId="{FCE2BEAB-F4C2-4856-B7E4-47FB951688F5}" type="presParOf" srcId="{5445E7D5-2837-45F7-A3C5-0B9D0347A6B4}" destId="{5EF12A56-527E-4C71-B4EA-EDD8B3EAD6A5}" srcOrd="1" destOrd="0" presId="urn:microsoft.com/office/officeart/2005/8/layout/orgChart1"/>
    <dgm:cxn modelId="{22581D4F-70ED-46E1-8614-CC97ED47CDAE}" type="presParOf" srcId="{0B7A5C8D-6E50-46E7-B3D2-691A7A8E7B67}" destId="{B592C976-7BED-46B5-A626-42FC0DCD8366}" srcOrd="1" destOrd="0" presId="urn:microsoft.com/office/officeart/2005/8/layout/orgChart1"/>
    <dgm:cxn modelId="{71A34319-B4DF-4EFC-BE64-144E936DD7BE}" type="presParOf" srcId="{0B7A5C8D-6E50-46E7-B3D2-691A7A8E7B67}" destId="{1D1120AB-C254-484C-A9C4-F3EC84B662A0}" srcOrd="2" destOrd="0" presId="urn:microsoft.com/office/officeart/2005/8/layout/orgChart1"/>
    <dgm:cxn modelId="{8FF60D87-18CC-4315-87DC-FF0BC0A7C16D}" type="presParOf" srcId="{E070301F-DEDD-47AC-8891-5BE888B68D15}" destId="{1B842E02-F702-4B2F-A5A6-EF05808AA0F9}" srcOrd="2" destOrd="0" presId="urn:microsoft.com/office/officeart/2005/8/layout/orgChart1"/>
    <dgm:cxn modelId="{51782518-86B7-4F33-A6FF-FE9C65193A1E}" type="presParOf" srcId="{6DBF8BCD-1073-43C5-8A01-979B7FFCE0B5}" destId="{33951684-4FF2-4DBC-9BDF-51B160A15ED2}" srcOrd="2" destOrd="0" presId="urn:microsoft.com/office/officeart/2005/8/layout/orgChart1"/>
    <dgm:cxn modelId="{6C08DBEF-7878-48A9-8552-88C558131599}" type="presParOf" srcId="{2EFC0D99-AF8D-4B30-956B-1BB0AE51D54A}" destId="{988AB10A-EE5D-4695-93A3-89A434E9808C}" srcOrd="2" destOrd="0" presId="urn:microsoft.com/office/officeart/2005/8/layout/orgChart1"/>
    <dgm:cxn modelId="{75B852DB-D6D1-4FE5-907A-7D946DFD0324}" type="presParOf" srcId="{2EFC0D99-AF8D-4B30-956B-1BB0AE51D54A}" destId="{268A0795-EE78-4E62-8A7F-F5CB7C40BF9E}" srcOrd="3" destOrd="0" presId="urn:microsoft.com/office/officeart/2005/8/layout/orgChart1"/>
    <dgm:cxn modelId="{AD0EFAC2-4926-4EE9-859A-53A9AA57D56E}" type="presParOf" srcId="{268A0795-EE78-4E62-8A7F-F5CB7C40BF9E}" destId="{50B88BF9-1FAD-4399-8EF3-67A40D150382}" srcOrd="0" destOrd="0" presId="urn:microsoft.com/office/officeart/2005/8/layout/orgChart1"/>
    <dgm:cxn modelId="{DDF4F5F6-E1D2-4153-B2BC-222A13669172}" type="presParOf" srcId="{50B88BF9-1FAD-4399-8EF3-67A40D150382}" destId="{84251F93-8E35-4A3D-AB3C-18FF0F81528E}" srcOrd="0" destOrd="0" presId="urn:microsoft.com/office/officeart/2005/8/layout/orgChart1"/>
    <dgm:cxn modelId="{E9A7BCEA-193D-477D-AC99-527EEF5B25A6}" type="presParOf" srcId="{50B88BF9-1FAD-4399-8EF3-67A40D150382}" destId="{4DEC2632-3E9C-438A-B7F5-AAEE240327BC}" srcOrd="1" destOrd="0" presId="urn:microsoft.com/office/officeart/2005/8/layout/orgChart1"/>
    <dgm:cxn modelId="{F33D1382-053A-4C75-87BE-95B7A19EF12C}" type="presParOf" srcId="{268A0795-EE78-4E62-8A7F-F5CB7C40BF9E}" destId="{DD557B5D-E0F2-4761-99FB-13BF3CB80F3F}" srcOrd="1" destOrd="0" presId="urn:microsoft.com/office/officeart/2005/8/layout/orgChart1"/>
    <dgm:cxn modelId="{5BC8E905-FEE0-4E34-8D01-A0EDAD02027C}" type="presParOf" srcId="{DD557B5D-E0F2-4761-99FB-13BF3CB80F3F}" destId="{DC615E43-D66A-46A4-A980-C1920343A97C}" srcOrd="0" destOrd="0" presId="urn:microsoft.com/office/officeart/2005/8/layout/orgChart1"/>
    <dgm:cxn modelId="{10A0A733-DCE9-4A3C-A3DA-1ADF543A5ED3}" type="presParOf" srcId="{DD557B5D-E0F2-4761-99FB-13BF3CB80F3F}" destId="{FC11B527-A63B-4362-8E11-19DBB9DF3735}" srcOrd="1" destOrd="0" presId="urn:microsoft.com/office/officeart/2005/8/layout/orgChart1"/>
    <dgm:cxn modelId="{31A0984C-2AB9-4528-BB6C-54C5CDD2437B}" type="presParOf" srcId="{FC11B527-A63B-4362-8E11-19DBB9DF3735}" destId="{16A411B5-8DC8-4DE3-B95F-FAE0504B2269}" srcOrd="0" destOrd="0" presId="urn:microsoft.com/office/officeart/2005/8/layout/orgChart1"/>
    <dgm:cxn modelId="{8F1E18A9-11EE-42A3-922A-D50A5D3DB87C}" type="presParOf" srcId="{16A411B5-8DC8-4DE3-B95F-FAE0504B2269}" destId="{8806020F-C2ED-445C-BF09-9A5FD5990857}" srcOrd="0" destOrd="0" presId="urn:microsoft.com/office/officeart/2005/8/layout/orgChart1"/>
    <dgm:cxn modelId="{209AF014-6D95-499D-A596-122F8239F81E}" type="presParOf" srcId="{16A411B5-8DC8-4DE3-B95F-FAE0504B2269}" destId="{9E7A931E-E0E5-41DD-9A09-4F62241648C7}" srcOrd="1" destOrd="0" presId="urn:microsoft.com/office/officeart/2005/8/layout/orgChart1"/>
    <dgm:cxn modelId="{74F9B7FC-845E-4035-BD14-E2452A71AD4F}" type="presParOf" srcId="{FC11B527-A63B-4362-8E11-19DBB9DF3735}" destId="{0DD985C7-8179-4DAB-BDBA-EB12D48BA9F7}" srcOrd="1" destOrd="0" presId="urn:microsoft.com/office/officeart/2005/8/layout/orgChart1"/>
    <dgm:cxn modelId="{55992DC3-938D-4EDD-9636-AC248A59247D}" type="presParOf" srcId="{FC11B527-A63B-4362-8E11-19DBB9DF3735}" destId="{90425BCA-001B-4726-8170-562CE5A05531}" srcOrd="2" destOrd="0" presId="urn:microsoft.com/office/officeart/2005/8/layout/orgChart1"/>
    <dgm:cxn modelId="{2C631495-92CF-40DF-A8FC-670330B891C5}" type="presParOf" srcId="{DD557B5D-E0F2-4761-99FB-13BF3CB80F3F}" destId="{645D5643-D46B-4616-8C28-89D95E10B4BB}" srcOrd="2" destOrd="0" presId="urn:microsoft.com/office/officeart/2005/8/layout/orgChart1"/>
    <dgm:cxn modelId="{5E219E28-575F-4FF6-8929-47787B378729}" type="presParOf" srcId="{DD557B5D-E0F2-4761-99FB-13BF3CB80F3F}" destId="{277A4CC2-F7BB-4B73-8A72-4285DCF0447E}" srcOrd="3" destOrd="0" presId="urn:microsoft.com/office/officeart/2005/8/layout/orgChart1"/>
    <dgm:cxn modelId="{62D22D7E-7806-4116-BD44-D6B822E25382}" type="presParOf" srcId="{277A4CC2-F7BB-4B73-8A72-4285DCF0447E}" destId="{AF340B65-67EE-4EE8-89F0-5D8C0CEF32F1}" srcOrd="0" destOrd="0" presId="urn:microsoft.com/office/officeart/2005/8/layout/orgChart1"/>
    <dgm:cxn modelId="{B31026D6-30C9-4653-9E3B-E31570478F28}" type="presParOf" srcId="{AF340B65-67EE-4EE8-89F0-5D8C0CEF32F1}" destId="{AB29448D-DF62-47DD-88F0-E9DF60C18952}" srcOrd="0" destOrd="0" presId="urn:microsoft.com/office/officeart/2005/8/layout/orgChart1"/>
    <dgm:cxn modelId="{ABD0AE6D-685A-4EA6-8662-4E514FB2B36F}" type="presParOf" srcId="{AF340B65-67EE-4EE8-89F0-5D8C0CEF32F1}" destId="{A7ECA399-E69F-4BC8-A8FD-5CCCFEF41E07}" srcOrd="1" destOrd="0" presId="urn:microsoft.com/office/officeart/2005/8/layout/orgChart1"/>
    <dgm:cxn modelId="{B869C359-0BE9-4E69-9C75-F030194A0393}" type="presParOf" srcId="{277A4CC2-F7BB-4B73-8A72-4285DCF0447E}" destId="{5FDF2D30-AAE3-43E2-B95D-A20AD3B31A39}" srcOrd="1" destOrd="0" presId="urn:microsoft.com/office/officeart/2005/8/layout/orgChart1"/>
    <dgm:cxn modelId="{10BC86D1-05AE-4BD8-9E41-550D539A2716}" type="presParOf" srcId="{5FDF2D30-AAE3-43E2-B95D-A20AD3B31A39}" destId="{941AD66D-85DB-41C7-A7A1-4AFE881B6713}" srcOrd="0" destOrd="0" presId="urn:microsoft.com/office/officeart/2005/8/layout/orgChart1"/>
    <dgm:cxn modelId="{E7794625-F633-44E8-97CA-30C6AB6D53EC}" type="presParOf" srcId="{5FDF2D30-AAE3-43E2-B95D-A20AD3B31A39}" destId="{D126BC29-43B5-43E9-864D-D069FAB710E1}" srcOrd="1" destOrd="0" presId="urn:microsoft.com/office/officeart/2005/8/layout/orgChart1"/>
    <dgm:cxn modelId="{44B97E52-EDA0-4553-8872-04914BAFE4C3}" type="presParOf" srcId="{D126BC29-43B5-43E9-864D-D069FAB710E1}" destId="{65568D87-0191-4D23-92E0-967AFCB84650}" srcOrd="0" destOrd="0" presId="urn:microsoft.com/office/officeart/2005/8/layout/orgChart1"/>
    <dgm:cxn modelId="{D6439798-35C8-450A-BD02-7D44A171FC33}" type="presParOf" srcId="{65568D87-0191-4D23-92E0-967AFCB84650}" destId="{7261DF45-2FAA-4C11-B983-61F7007901F4}" srcOrd="0" destOrd="0" presId="urn:microsoft.com/office/officeart/2005/8/layout/orgChart1"/>
    <dgm:cxn modelId="{CED5B086-83CA-443E-AD6A-D8D795A4F51B}" type="presParOf" srcId="{65568D87-0191-4D23-92E0-967AFCB84650}" destId="{3516BF76-2895-4E25-8BD8-E2A84B944B94}" srcOrd="1" destOrd="0" presId="urn:microsoft.com/office/officeart/2005/8/layout/orgChart1"/>
    <dgm:cxn modelId="{16BA66B6-E11E-4D17-8DBA-14D1CA80D68B}" type="presParOf" srcId="{D126BC29-43B5-43E9-864D-D069FAB710E1}" destId="{798879C8-AAEC-4C69-B396-1429BE066B28}" srcOrd="1" destOrd="0" presId="urn:microsoft.com/office/officeart/2005/8/layout/orgChart1"/>
    <dgm:cxn modelId="{688F3D51-756D-41F6-9F01-DBD3A1E8DA5D}" type="presParOf" srcId="{798879C8-AAEC-4C69-B396-1429BE066B28}" destId="{55609497-8285-4B28-8BBC-DD5664B5BA74}" srcOrd="0" destOrd="0" presId="urn:microsoft.com/office/officeart/2005/8/layout/orgChart1"/>
    <dgm:cxn modelId="{B5887DD2-D9C7-470A-8ED5-F4501CA13D83}" type="presParOf" srcId="{798879C8-AAEC-4C69-B396-1429BE066B28}" destId="{7AEF84CA-709F-42B5-9FD7-4CD47C9B2232}" srcOrd="1" destOrd="0" presId="urn:microsoft.com/office/officeart/2005/8/layout/orgChart1"/>
    <dgm:cxn modelId="{E0514E5E-C8BD-431C-BE53-175C7ADA1362}" type="presParOf" srcId="{7AEF84CA-709F-42B5-9FD7-4CD47C9B2232}" destId="{C11D87AC-B246-4C38-A78C-6D565CABB058}" srcOrd="0" destOrd="0" presId="urn:microsoft.com/office/officeart/2005/8/layout/orgChart1"/>
    <dgm:cxn modelId="{AD74A8D8-C049-48FD-9833-46AE28C97850}" type="presParOf" srcId="{C11D87AC-B246-4C38-A78C-6D565CABB058}" destId="{129B9A4D-4481-48F3-BD90-7E69E4B4EAAC}" srcOrd="0" destOrd="0" presId="urn:microsoft.com/office/officeart/2005/8/layout/orgChart1"/>
    <dgm:cxn modelId="{2F67F0B5-F1A3-47A1-936D-4F0DA7FA0913}" type="presParOf" srcId="{C11D87AC-B246-4C38-A78C-6D565CABB058}" destId="{9AD6D91D-B044-49D7-A8AE-59D5656568DB}" srcOrd="1" destOrd="0" presId="urn:microsoft.com/office/officeart/2005/8/layout/orgChart1"/>
    <dgm:cxn modelId="{D8B8E0A1-1BB0-48B9-8096-DA83438543D1}" type="presParOf" srcId="{7AEF84CA-709F-42B5-9FD7-4CD47C9B2232}" destId="{C62235E2-CB75-4F51-88C4-043B71C5A0D3}" srcOrd="1" destOrd="0" presId="urn:microsoft.com/office/officeart/2005/8/layout/orgChart1"/>
    <dgm:cxn modelId="{FEF41FAB-083F-4895-AE03-85FF41D46528}" type="presParOf" srcId="{C62235E2-CB75-4F51-88C4-043B71C5A0D3}" destId="{91AEBBE7-E196-435D-9B15-CBCB49F71B10}" srcOrd="0" destOrd="0" presId="urn:microsoft.com/office/officeart/2005/8/layout/orgChart1"/>
    <dgm:cxn modelId="{AC455E97-0C1D-47F3-9DF2-B04FEF90BA29}" type="presParOf" srcId="{C62235E2-CB75-4F51-88C4-043B71C5A0D3}" destId="{2DA8181B-A045-4225-B39F-B82CFC816A85}" srcOrd="1" destOrd="0" presId="urn:microsoft.com/office/officeart/2005/8/layout/orgChart1"/>
    <dgm:cxn modelId="{394BB89F-DE90-42AF-8A68-6102CC6BB8EB}" type="presParOf" srcId="{2DA8181B-A045-4225-B39F-B82CFC816A85}" destId="{F7C4EA36-CBCC-4299-9398-250D50D04678}" srcOrd="0" destOrd="0" presId="urn:microsoft.com/office/officeart/2005/8/layout/orgChart1"/>
    <dgm:cxn modelId="{08F2B0BB-6253-49C3-9450-B8D8229DE1C1}" type="presParOf" srcId="{F7C4EA36-CBCC-4299-9398-250D50D04678}" destId="{B4CF999E-2DB9-4FBE-891E-25D08024EAD9}" srcOrd="0" destOrd="0" presId="urn:microsoft.com/office/officeart/2005/8/layout/orgChart1"/>
    <dgm:cxn modelId="{8B16B229-4B8A-4284-81FF-F86D3BADB222}" type="presParOf" srcId="{F7C4EA36-CBCC-4299-9398-250D50D04678}" destId="{B2CEEA28-982A-43B9-BFA6-8937E534C260}" srcOrd="1" destOrd="0" presId="urn:microsoft.com/office/officeart/2005/8/layout/orgChart1"/>
    <dgm:cxn modelId="{2C45FA68-CEBF-4370-A7FC-6CA30516050A}" type="presParOf" srcId="{2DA8181B-A045-4225-B39F-B82CFC816A85}" destId="{2DEC4539-5C36-4024-9EF4-AD512E64F966}" srcOrd="1" destOrd="0" presId="urn:microsoft.com/office/officeart/2005/8/layout/orgChart1"/>
    <dgm:cxn modelId="{DFEA0866-57F1-4C24-85BD-C55926D7A05D}" type="presParOf" srcId="{2DA8181B-A045-4225-B39F-B82CFC816A85}" destId="{3B3A9336-B3F7-42D4-A444-E50B09D4562F}" srcOrd="2" destOrd="0" presId="urn:microsoft.com/office/officeart/2005/8/layout/orgChart1"/>
    <dgm:cxn modelId="{3F35D6A2-D8E6-4888-A1CA-6219F73B60A7}" type="presParOf" srcId="{C62235E2-CB75-4F51-88C4-043B71C5A0D3}" destId="{119F83D5-0728-452B-B38F-52A3B303DAF3}" srcOrd="2" destOrd="0" presId="urn:microsoft.com/office/officeart/2005/8/layout/orgChart1"/>
    <dgm:cxn modelId="{1A3ABB85-FD9C-4971-BAAA-A56AA6A72F44}" type="presParOf" srcId="{C62235E2-CB75-4F51-88C4-043B71C5A0D3}" destId="{49C1C271-0F75-434A-B436-5D286E2B76DD}" srcOrd="3" destOrd="0" presId="urn:microsoft.com/office/officeart/2005/8/layout/orgChart1"/>
    <dgm:cxn modelId="{835A0F44-B768-4FCC-8E08-67AABCB93451}" type="presParOf" srcId="{49C1C271-0F75-434A-B436-5D286E2B76DD}" destId="{56DA607F-9BFE-445B-8BCB-E76E365CA5B3}" srcOrd="0" destOrd="0" presId="urn:microsoft.com/office/officeart/2005/8/layout/orgChart1"/>
    <dgm:cxn modelId="{4BA13A87-2764-4910-8451-383DF024B007}" type="presParOf" srcId="{56DA607F-9BFE-445B-8BCB-E76E365CA5B3}" destId="{A3D556F9-998B-47B7-B379-FB43DAD22F49}" srcOrd="0" destOrd="0" presId="urn:microsoft.com/office/officeart/2005/8/layout/orgChart1"/>
    <dgm:cxn modelId="{9CB417DB-DD4C-4826-A571-8F4D83617CE7}" type="presParOf" srcId="{56DA607F-9BFE-445B-8BCB-E76E365CA5B3}" destId="{467311CE-632B-461B-B4A9-B790ABBBEDFA}" srcOrd="1" destOrd="0" presId="urn:microsoft.com/office/officeart/2005/8/layout/orgChart1"/>
    <dgm:cxn modelId="{A7A6185D-3928-4BBF-9691-DB6328BECA83}" type="presParOf" srcId="{49C1C271-0F75-434A-B436-5D286E2B76DD}" destId="{129DBFBD-0DB7-4C8F-A953-25BCD9809D97}" srcOrd="1" destOrd="0" presId="urn:microsoft.com/office/officeart/2005/8/layout/orgChart1"/>
    <dgm:cxn modelId="{13D1363D-9994-43F2-A10B-085E1BE88716}" type="presParOf" srcId="{49C1C271-0F75-434A-B436-5D286E2B76DD}" destId="{F3F48D9D-3942-40B3-AADD-CFAB32868B43}" srcOrd="2" destOrd="0" presId="urn:microsoft.com/office/officeart/2005/8/layout/orgChart1"/>
    <dgm:cxn modelId="{09E5F250-8097-48FE-9810-E5FFE2AB6510}" type="presParOf" srcId="{7AEF84CA-709F-42B5-9FD7-4CD47C9B2232}" destId="{CE85D098-7B19-4348-A3BA-571CB95C4424}" srcOrd="2" destOrd="0" presId="urn:microsoft.com/office/officeart/2005/8/layout/orgChart1"/>
    <dgm:cxn modelId="{E13819BB-9FAC-4ED6-AC04-FC2899ADEA46}" type="presParOf" srcId="{798879C8-AAEC-4C69-B396-1429BE066B28}" destId="{F8D9EFF3-AFFD-4B81-861F-8090BA9F9A73}" srcOrd="2" destOrd="0" presId="urn:microsoft.com/office/officeart/2005/8/layout/orgChart1"/>
    <dgm:cxn modelId="{54D506C4-4D5D-47C6-AD56-446EFD053011}" type="presParOf" srcId="{798879C8-AAEC-4C69-B396-1429BE066B28}" destId="{F01BDE34-455F-42E5-9815-A4A80C919C5A}" srcOrd="3" destOrd="0" presId="urn:microsoft.com/office/officeart/2005/8/layout/orgChart1"/>
    <dgm:cxn modelId="{2F83DBE2-C904-4756-9F61-7AE664A81522}" type="presParOf" srcId="{F01BDE34-455F-42E5-9815-A4A80C919C5A}" destId="{76D51EFF-7364-4F0A-BD9E-82BB98EAA65C}" srcOrd="0" destOrd="0" presId="urn:microsoft.com/office/officeart/2005/8/layout/orgChart1"/>
    <dgm:cxn modelId="{AAE96CDA-C153-4116-8A7F-F78F250F0B84}" type="presParOf" srcId="{76D51EFF-7364-4F0A-BD9E-82BB98EAA65C}" destId="{807C1338-2F7B-49FB-AF29-3CF0C2BA7BDD}" srcOrd="0" destOrd="0" presId="urn:microsoft.com/office/officeart/2005/8/layout/orgChart1"/>
    <dgm:cxn modelId="{9714F4B3-34F1-4146-B676-AA4694EF3049}" type="presParOf" srcId="{76D51EFF-7364-4F0A-BD9E-82BB98EAA65C}" destId="{6E11DF41-27FA-468B-990E-CB389E30496A}" srcOrd="1" destOrd="0" presId="urn:microsoft.com/office/officeart/2005/8/layout/orgChart1"/>
    <dgm:cxn modelId="{96138EDE-463C-4EB3-A28C-11B7779F0D43}" type="presParOf" srcId="{F01BDE34-455F-42E5-9815-A4A80C919C5A}" destId="{D0D30627-9608-4CA0-960C-0DEB03CFE320}" srcOrd="1" destOrd="0" presId="urn:microsoft.com/office/officeart/2005/8/layout/orgChart1"/>
    <dgm:cxn modelId="{6EEAA520-C3A6-4CA2-A590-FAA3BFB78B78}" type="presParOf" srcId="{F01BDE34-455F-42E5-9815-A4A80C919C5A}" destId="{1D1C76BF-E8E9-48F1-9B64-0E12C3DB763B}" srcOrd="2" destOrd="0" presId="urn:microsoft.com/office/officeart/2005/8/layout/orgChart1"/>
    <dgm:cxn modelId="{4F2A26D4-CA0F-46BF-AB37-F09CE37E3FFA}" type="presParOf" srcId="{D126BC29-43B5-43E9-864D-D069FAB710E1}" destId="{44A93AE2-143E-4394-ACC4-4618EE338CDE}" srcOrd="2" destOrd="0" presId="urn:microsoft.com/office/officeart/2005/8/layout/orgChart1"/>
    <dgm:cxn modelId="{3A36193F-731E-4770-BCFD-0CB3384D4153}" type="presParOf" srcId="{5FDF2D30-AAE3-43E2-B95D-A20AD3B31A39}" destId="{60C37C5F-45D2-49CF-BC2A-04AF33DF5B51}" srcOrd="2" destOrd="0" presId="urn:microsoft.com/office/officeart/2005/8/layout/orgChart1"/>
    <dgm:cxn modelId="{061BD1EF-CEA0-4150-9A15-48AAA3C65E0D}" type="presParOf" srcId="{5FDF2D30-AAE3-43E2-B95D-A20AD3B31A39}" destId="{DF06D4A3-F6B3-434B-91EE-A5029D69128F}" srcOrd="3" destOrd="0" presId="urn:microsoft.com/office/officeart/2005/8/layout/orgChart1"/>
    <dgm:cxn modelId="{FE4CCE73-A639-48E4-B5CF-B43C81953747}" type="presParOf" srcId="{DF06D4A3-F6B3-434B-91EE-A5029D69128F}" destId="{254A28A0-DD58-49D4-ABD9-DDE305312A6C}" srcOrd="0" destOrd="0" presId="urn:microsoft.com/office/officeart/2005/8/layout/orgChart1"/>
    <dgm:cxn modelId="{15F9628D-8BA4-4156-B222-19930B357F60}" type="presParOf" srcId="{254A28A0-DD58-49D4-ABD9-DDE305312A6C}" destId="{3A229D46-FAE3-42B9-B03B-7E014CABD4FC}" srcOrd="0" destOrd="0" presId="urn:microsoft.com/office/officeart/2005/8/layout/orgChart1"/>
    <dgm:cxn modelId="{45ECF427-C7B9-4C4B-9BFB-19DAFB78AB3D}" type="presParOf" srcId="{254A28A0-DD58-49D4-ABD9-DDE305312A6C}" destId="{7850A77C-D296-476D-8201-4138B53EE209}" srcOrd="1" destOrd="0" presId="urn:microsoft.com/office/officeart/2005/8/layout/orgChart1"/>
    <dgm:cxn modelId="{D2DC557B-BCB6-4D74-B9DA-9448768F4CD8}" type="presParOf" srcId="{DF06D4A3-F6B3-434B-91EE-A5029D69128F}" destId="{6C68D288-1F95-43DF-8C06-32E648F15C28}" srcOrd="1" destOrd="0" presId="urn:microsoft.com/office/officeart/2005/8/layout/orgChart1"/>
    <dgm:cxn modelId="{620AC01D-4589-477E-9ED6-1CF4455357D7}" type="presParOf" srcId="{6C68D288-1F95-43DF-8C06-32E648F15C28}" destId="{B988B924-D792-400F-BDA5-EC3AAC376057}" srcOrd="0" destOrd="0" presId="urn:microsoft.com/office/officeart/2005/8/layout/orgChart1"/>
    <dgm:cxn modelId="{DC08AACB-E602-4015-9F89-8AA26FBC487D}" type="presParOf" srcId="{6C68D288-1F95-43DF-8C06-32E648F15C28}" destId="{B5CC3D4B-CA7D-4544-8EB4-B218A3BA6EE6}" srcOrd="1" destOrd="0" presId="urn:microsoft.com/office/officeart/2005/8/layout/orgChart1"/>
    <dgm:cxn modelId="{374AAA80-077E-4FB0-B9D7-95F172C2DEA4}" type="presParOf" srcId="{B5CC3D4B-CA7D-4544-8EB4-B218A3BA6EE6}" destId="{F80B5A1F-57DB-4CF7-A965-ACCFC756AD7F}" srcOrd="0" destOrd="0" presId="urn:microsoft.com/office/officeart/2005/8/layout/orgChart1"/>
    <dgm:cxn modelId="{442BA91F-2DEF-4713-9AA8-27D3480385AA}" type="presParOf" srcId="{F80B5A1F-57DB-4CF7-A965-ACCFC756AD7F}" destId="{172A3747-2841-4357-9BEF-D1C759150601}" srcOrd="0" destOrd="0" presId="urn:microsoft.com/office/officeart/2005/8/layout/orgChart1"/>
    <dgm:cxn modelId="{38EA76D6-9ED2-4226-A22E-F93B10CC4C05}" type="presParOf" srcId="{F80B5A1F-57DB-4CF7-A965-ACCFC756AD7F}" destId="{AFCF7306-88EF-4AF8-AA88-AA08494B0D02}" srcOrd="1" destOrd="0" presId="urn:microsoft.com/office/officeart/2005/8/layout/orgChart1"/>
    <dgm:cxn modelId="{2B977857-3DF2-44E8-83E5-037CF2D9B6F2}" type="presParOf" srcId="{B5CC3D4B-CA7D-4544-8EB4-B218A3BA6EE6}" destId="{C9B4E508-2C98-49DE-B2F4-189AFD031378}" srcOrd="1" destOrd="0" presId="urn:microsoft.com/office/officeart/2005/8/layout/orgChart1"/>
    <dgm:cxn modelId="{54FC5ED5-71EE-48E5-8358-AAD63FFB21D3}" type="presParOf" srcId="{B5CC3D4B-CA7D-4544-8EB4-B218A3BA6EE6}" destId="{A06D9917-80D7-46EF-8142-4350D4F8AC5F}" srcOrd="2" destOrd="0" presId="urn:microsoft.com/office/officeart/2005/8/layout/orgChart1"/>
    <dgm:cxn modelId="{5A4E8C40-474D-4A4D-8065-E8ED1397E095}" type="presParOf" srcId="{DF06D4A3-F6B3-434B-91EE-A5029D69128F}" destId="{34693127-A7A2-498A-B2E5-50F5D0180578}" srcOrd="2" destOrd="0" presId="urn:microsoft.com/office/officeart/2005/8/layout/orgChart1"/>
    <dgm:cxn modelId="{554B49CE-F292-4721-A530-3A6024AA5C14}" type="presParOf" srcId="{277A4CC2-F7BB-4B73-8A72-4285DCF0447E}" destId="{97F1D2B6-86B0-4F49-B56C-891BB2DB5C3D}" srcOrd="2" destOrd="0" presId="urn:microsoft.com/office/officeart/2005/8/layout/orgChart1"/>
    <dgm:cxn modelId="{CDEDB687-E876-47E2-B435-6DFDC84C3351}" type="presParOf" srcId="{268A0795-EE78-4E62-8A7F-F5CB7C40BF9E}" destId="{208940DB-A49D-490E-BBB1-2D4B44E2BFAF}" srcOrd="2" destOrd="0" presId="urn:microsoft.com/office/officeart/2005/8/layout/orgChart1"/>
    <dgm:cxn modelId="{95E27C60-DFE9-47ED-ADFA-67121535E66A}" type="presParOf" srcId="{0EC9216A-7263-4F48-899F-BF0828DFA164}" destId="{C9695A17-1322-45B3-88D7-79FF2360B51B}" srcOrd="2" destOrd="0" presId="urn:microsoft.com/office/officeart/2005/8/layout/orgChar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88B924-D792-400F-BDA5-EC3AAC376057}">
      <dsp:nvSpPr>
        <dsp:cNvPr id="0" name=""/>
        <dsp:cNvSpPr/>
      </dsp:nvSpPr>
      <dsp:spPr>
        <a:xfrm>
          <a:off x="7184869" y="2734934"/>
          <a:ext cx="155816" cy="477837"/>
        </a:xfrm>
        <a:custGeom>
          <a:avLst/>
          <a:gdLst/>
          <a:ahLst/>
          <a:cxnLst/>
          <a:rect l="0" t="0" r="0" b="0"/>
          <a:pathLst>
            <a:path>
              <a:moveTo>
                <a:pt x="155816" y="0"/>
              </a:moveTo>
              <a:lnTo>
                <a:pt x="155816" y="477837"/>
              </a:lnTo>
              <a:lnTo>
                <a:pt x="0" y="477837"/>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C37C5F-45D2-49CF-BC2A-04AF33DF5B51}">
      <dsp:nvSpPr>
        <dsp:cNvPr id="0" name=""/>
        <dsp:cNvSpPr/>
      </dsp:nvSpPr>
      <dsp:spPr>
        <a:xfrm>
          <a:off x="6037020" y="1997402"/>
          <a:ext cx="368765" cy="477837"/>
        </a:xfrm>
        <a:custGeom>
          <a:avLst/>
          <a:gdLst/>
          <a:ahLst/>
          <a:cxnLst/>
          <a:rect l="0" t="0" r="0" b="0"/>
          <a:pathLst>
            <a:path>
              <a:moveTo>
                <a:pt x="0" y="0"/>
              </a:moveTo>
              <a:lnTo>
                <a:pt x="0" y="477837"/>
              </a:lnTo>
              <a:lnTo>
                <a:pt x="368765" y="477837"/>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D9EFF3-AFFD-4B81-861F-8090BA9F9A73}">
      <dsp:nvSpPr>
        <dsp:cNvPr id="0" name=""/>
        <dsp:cNvSpPr/>
      </dsp:nvSpPr>
      <dsp:spPr>
        <a:xfrm>
          <a:off x="4473661" y="2734934"/>
          <a:ext cx="155816" cy="2690433"/>
        </a:xfrm>
        <a:custGeom>
          <a:avLst/>
          <a:gdLst/>
          <a:ahLst/>
          <a:cxnLst/>
          <a:rect l="0" t="0" r="0" b="0"/>
          <a:pathLst>
            <a:path>
              <a:moveTo>
                <a:pt x="0" y="0"/>
              </a:moveTo>
              <a:lnTo>
                <a:pt x="0" y="2690433"/>
              </a:lnTo>
              <a:lnTo>
                <a:pt x="155816" y="2690433"/>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19F83D5-0728-452B-B38F-52A3B303DAF3}">
      <dsp:nvSpPr>
        <dsp:cNvPr id="0" name=""/>
        <dsp:cNvSpPr/>
      </dsp:nvSpPr>
      <dsp:spPr>
        <a:xfrm>
          <a:off x="4733355" y="3472466"/>
          <a:ext cx="155816" cy="1215369"/>
        </a:xfrm>
        <a:custGeom>
          <a:avLst/>
          <a:gdLst/>
          <a:ahLst/>
          <a:cxnLst/>
          <a:rect l="0" t="0" r="0" b="0"/>
          <a:pathLst>
            <a:path>
              <a:moveTo>
                <a:pt x="0" y="0"/>
              </a:moveTo>
              <a:lnTo>
                <a:pt x="0" y="1215369"/>
              </a:lnTo>
              <a:lnTo>
                <a:pt x="155816" y="1215369"/>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AEBBE7-E196-435D-9B15-CBCB49F71B10}">
      <dsp:nvSpPr>
        <dsp:cNvPr id="0" name=""/>
        <dsp:cNvSpPr/>
      </dsp:nvSpPr>
      <dsp:spPr>
        <a:xfrm>
          <a:off x="4733355" y="3472466"/>
          <a:ext cx="155816" cy="477837"/>
        </a:xfrm>
        <a:custGeom>
          <a:avLst/>
          <a:gdLst/>
          <a:ahLst/>
          <a:cxnLst/>
          <a:rect l="0" t="0" r="0" b="0"/>
          <a:pathLst>
            <a:path>
              <a:moveTo>
                <a:pt x="0" y="0"/>
              </a:moveTo>
              <a:lnTo>
                <a:pt x="0" y="477837"/>
              </a:lnTo>
              <a:lnTo>
                <a:pt x="155816" y="477837"/>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609497-8285-4B28-8BBC-DD5664B5BA74}">
      <dsp:nvSpPr>
        <dsp:cNvPr id="0" name=""/>
        <dsp:cNvSpPr/>
      </dsp:nvSpPr>
      <dsp:spPr>
        <a:xfrm>
          <a:off x="4473661" y="2734934"/>
          <a:ext cx="155816" cy="477837"/>
        </a:xfrm>
        <a:custGeom>
          <a:avLst/>
          <a:gdLst/>
          <a:ahLst/>
          <a:cxnLst/>
          <a:rect l="0" t="0" r="0" b="0"/>
          <a:pathLst>
            <a:path>
              <a:moveTo>
                <a:pt x="0" y="0"/>
              </a:moveTo>
              <a:lnTo>
                <a:pt x="0" y="477837"/>
              </a:lnTo>
              <a:lnTo>
                <a:pt x="155816" y="477837"/>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1AD66D-85DB-41C7-A7A1-4AFE881B6713}">
      <dsp:nvSpPr>
        <dsp:cNvPr id="0" name=""/>
        <dsp:cNvSpPr/>
      </dsp:nvSpPr>
      <dsp:spPr>
        <a:xfrm>
          <a:off x="5408560" y="1997402"/>
          <a:ext cx="628460" cy="477837"/>
        </a:xfrm>
        <a:custGeom>
          <a:avLst/>
          <a:gdLst/>
          <a:ahLst/>
          <a:cxnLst/>
          <a:rect l="0" t="0" r="0" b="0"/>
          <a:pathLst>
            <a:path>
              <a:moveTo>
                <a:pt x="628460" y="0"/>
              </a:moveTo>
              <a:lnTo>
                <a:pt x="628460" y="477837"/>
              </a:lnTo>
              <a:lnTo>
                <a:pt x="0" y="477837"/>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45D5643-D46B-4616-8C28-89D95E10B4BB}">
      <dsp:nvSpPr>
        <dsp:cNvPr id="0" name=""/>
        <dsp:cNvSpPr/>
      </dsp:nvSpPr>
      <dsp:spPr>
        <a:xfrm>
          <a:off x="5408560" y="1259870"/>
          <a:ext cx="628460" cy="218143"/>
        </a:xfrm>
        <a:custGeom>
          <a:avLst/>
          <a:gdLst/>
          <a:ahLst/>
          <a:cxnLst/>
          <a:rect l="0" t="0" r="0" b="0"/>
          <a:pathLst>
            <a:path>
              <a:moveTo>
                <a:pt x="0" y="0"/>
              </a:moveTo>
              <a:lnTo>
                <a:pt x="0" y="109071"/>
              </a:lnTo>
              <a:lnTo>
                <a:pt x="628460" y="109071"/>
              </a:lnTo>
              <a:lnTo>
                <a:pt x="628460" y="218143"/>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615E43-D66A-46A4-A980-C1920343A97C}">
      <dsp:nvSpPr>
        <dsp:cNvPr id="0" name=""/>
        <dsp:cNvSpPr/>
      </dsp:nvSpPr>
      <dsp:spPr>
        <a:xfrm>
          <a:off x="4780100" y="1259870"/>
          <a:ext cx="628460" cy="218143"/>
        </a:xfrm>
        <a:custGeom>
          <a:avLst/>
          <a:gdLst/>
          <a:ahLst/>
          <a:cxnLst/>
          <a:rect l="0" t="0" r="0" b="0"/>
          <a:pathLst>
            <a:path>
              <a:moveTo>
                <a:pt x="628460" y="0"/>
              </a:moveTo>
              <a:lnTo>
                <a:pt x="628460" y="109071"/>
              </a:lnTo>
              <a:lnTo>
                <a:pt x="0" y="109071"/>
              </a:lnTo>
              <a:lnTo>
                <a:pt x="0" y="218143"/>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8AB10A-EE5D-4695-93A3-89A434E9808C}">
      <dsp:nvSpPr>
        <dsp:cNvPr id="0" name=""/>
        <dsp:cNvSpPr/>
      </dsp:nvSpPr>
      <dsp:spPr>
        <a:xfrm>
          <a:off x="4076328" y="522338"/>
          <a:ext cx="1332231" cy="218143"/>
        </a:xfrm>
        <a:custGeom>
          <a:avLst/>
          <a:gdLst/>
          <a:ahLst/>
          <a:cxnLst/>
          <a:rect l="0" t="0" r="0" b="0"/>
          <a:pathLst>
            <a:path>
              <a:moveTo>
                <a:pt x="0" y="0"/>
              </a:moveTo>
              <a:lnTo>
                <a:pt x="0" y="109071"/>
              </a:lnTo>
              <a:lnTo>
                <a:pt x="1332231" y="109071"/>
              </a:lnTo>
              <a:lnTo>
                <a:pt x="1332231" y="218143"/>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B16D6C6-84C4-41A4-BDC5-782A0277231D}">
      <dsp:nvSpPr>
        <dsp:cNvPr id="0" name=""/>
        <dsp:cNvSpPr/>
      </dsp:nvSpPr>
      <dsp:spPr>
        <a:xfrm>
          <a:off x="2957046" y="1997402"/>
          <a:ext cx="155816" cy="1952901"/>
        </a:xfrm>
        <a:custGeom>
          <a:avLst/>
          <a:gdLst/>
          <a:ahLst/>
          <a:cxnLst/>
          <a:rect l="0" t="0" r="0" b="0"/>
          <a:pathLst>
            <a:path>
              <a:moveTo>
                <a:pt x="0" y="0"/>
              </a:moveTo>
              <a:lnTo>
                <a:pt x="0" y="1952901"/>
              </a:lnTo>
              <a:lnTo>
                <a:pt x="155816" y="1952901"/>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9C9636-0F42-4EC3-A8D1-CC3A5C6A3EAB}">
      <dsp:nvSpPr>
        <dsp:cNvPr id="0" name=""/>
        <dsp:cNvSpPr/>
      </dsp:nvSpPr>
      <dsp:spPr>
        <a:xfrm>
          <a:off x="2957046" y="1997402"/>
          <a:ext cx="155816" cy="1215369"/>
        </a:xfrm>
        <a:custGeom>
          <a:avLst/>
          <a:gdLst/>
          <a:ahLst/>
          <a:cxnLst/>
          <a:rect l="0" t="0" r="0" b="0"/>
          <a:pathLst>
            <a:path>
              <a:moveTo>
                <a:pt x="0" y="0"/>
              </a:moveTo>
              <a:lnTo>
                <a:pt x="0" y="1215369"/>
              </a:lnTo>
              <a:lnTo>
                <a:pt x="155816" y="1215369"/>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831DDC-11E3-4146-B6BD-ACB30E55B35C}">
      <dsp:nvSpPr>
        <dsp:cNvPr id="0" name=""/>
        <dsp:cNvSpPr/>
      </dsp:nvSpPr>
      <dsp:spPr>
        <a:xfrm>
          <a:off x="2957046" y="1997402"/>
          <a:ext cx="155816" cy="477837"/>
        </a:xfrm>
        <a:custGeom>
          <a:avLst/>
          <a:gdLst/>
          <a:ahLst/>
          <a:cxnLst/>
          <a:rect l="0" t="0" r="0" b="0"/>
          <a:pathLst>
            <a:path>
              <a:moveTo>
                <a:pt x="0" y="0"/>
              </a:moveTo>
              <a:lnTo>
                <a:pt x="0" y="477837"/>
              </a:lnTo>
              <a:lnTo>
                <a:pt x="155816" y="477837"/>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D116312-2026-4C67-9D3F-32AB4A06A1A2}">
      <dsp:nvSpPr>
        <dsp:cNvPr id="0" name=""/>
        <dsp:cNvSpPr/>
      </dsp:nvSpPr>
      <dsp:spPr>
        <a:xfrm>
          <a:off x="2744096" y="1259870"/>
          <a:ext cx="628460" cy="218143"/>
        </a:xfrm>
        <a:custGeom>
          <a:avLst/>
          <a:gdLst/>
          <a:ahLst/>
          <a:cxnLst/>
          <a:rect l="0" t="0" r="0" b="0"/>
          <a:pathLst>
            <a:path>
              <a:moveTo>
                <a:pt x="0" y="0"/>
              </a:moveTo>
              <a:lnTo>
                <a:pt x="0" y="109071"/>
              </a:lnTo>
              <a:lnTo>
                <a:pt x="628460" y="109071"/>
              </a:lnTo>
              <a:lnTo>
                <a:pt x="628460" y="218143"/>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511536-3BC1-438D-AE8E-7CA5B0ABF0BA}">
      <dsp:nvSpPr>
        <dsp:cNvPr id="0" name=""/>
        <dsp:cNvSpPr/>
      </dsp:nvSpPr>
      <dsp:spPr>
        <a:xfrm>
          <a:off x="1700125" y="1997402"/>
          <a:ext cx="155816" cy="1952901"/>
        </a:xfrm>
        <a:custGeom>
          <a:avLst/>
          <a:gdLst/>
          <a:ahLst/>
          <a:cxnLst/>
          <a:rect l="0" t="0" r="0" b="0"/>
          <a:pathLst>
            <a:path>
              <a:moveTo>
                <a:pt x="0" y="0"/>
              </a:moveTo>
              <a:lnTo>
                <a:pt x="0" y="1952901"/>
              </a:lnTo>
              <a:lnTo>
                <a:pt x="155816" y="1952901"/>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F3423B-6BED-4418-AD2D-6A1C557DA3E6}">
      <dsp:nvSpPr>
        <dsp:cNvPr id="0" name=""/>
        <dsp:cNvSpPr/>
      </dsp:nvSpPr>
      <dsp:spPr>
        <a:xfrm>
          <a:off x="1700125" y="1997402"/>
          <a:ext cx="155816" cy="1215369"/>
        </a:xfrm>
        <a:custGeom>
          <a:avLst/>
          <a:gdLst/>
          <a:ahLst/>
          <a:cxnLst/>
          <a:rect l="0" t="0" r="0" b="0"/>
          <a:pathLst>
            <a:path>
              <a:moveTo>
                <a:pt x="0" y="0"/>
              </a:moveTo>
              <a:lnTo>
                <a:pt x="0" y="1215369"/>
              </a:lnTo>
              <a:lnTo>
                <a:pt x="155816" y="1215369"/>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1B0B61-BD43-4BA2-B264-C0365278D02B}">
      <dsp:nvSpPr>
        <dsp:cNvPr id="0" name=""/>
        <dsp:cNvSpPr/>
      </dsp:nvSpPr>
      <dsp:spPr>
        <a:xfrm>
          <a:off x="1700125" y="1997402"/>
          <a:ext cx="155816" cy="477837"/>
        </a:xfrm>
        <a:custGeom>
          <a:avLst/>
          <a:gdLst/>
          <a:ahLst/>
          <a:cxnLst/>
          <a:rect l="0" t="0" r="0" b="0"/>
          <a:pathLst>
            <a:path>
              <a:moveTo>
                <a:pt x="0" y="0"/>
              </a:moveTo>
              <a:lnTo>
                <a:pt x="0" y="477837"/>
              </a:lnTo>
              <a:lnTo>
                <a:pt x="155816" y="477837"/>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089C29-A5CD-4FF5-A099-15848EFFE76B}">
      <dsp:nvSpPr>
        <dsp:cNvPr id="0" name=""/>
        <dsp:cNvSpPr/>
      </dsp:nvSpPr>
      <dsp:spPr>
        <a:xfrm>
          <a:off x="2115636" y="1259870"/>
          <a:ext cx="628460" cy="218143"/>
        </a:xfrm>
        <a:custGeom>
          <a:avLst/>
          <a:gdLst/>
          <a:ahLst/>
          <a:cxnLst/>
          <a:rect l="0" t="0" r="0" b="0"/>
          <a:pathLst>
            <a:path>
              <a:moveTo>
                <a:pt x="628460" y="0"/>
              </a:moveTo>
              <a:lnTo>
                <a:pt x="628460" y="109071"/>
              </a:lnTo>
              <a:lnTo>
                <a:pt x="0" y="109071"/>
              </a:lnTo>
              <a:lnTo>
                <a:pt x="0" y="218143"/>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BAFFCC-D790-41D4-B448-85912B577574}">
      <dsp:nvSpPr>
        <dsp:cNvPr id="0" name=""/>
        <dsp:cNvSpPr/>
      </dsp:nvSpPr>
      <dsp:spPr>
        <a:xfrm>
          <a:off x="2744096" y="522338"/>
          <a:ext cx="1332231" cy="218143"/>
        </a:xfrm>
        <a:custGeom>
          <a:avLst/>
          <a:gdLst/>
          <a:ahLst/>
          <a:cxnLst/>
          <a:rect l="0" t="0" r="0" b="0"/>
          <a:pathLst>
            <a:path>
              <a:moveTo>
                <a:pt x="1332231" y="0"/>
              </a:moveTo>
              <a:lnTo>
                <a:pt x="1332231" y="109071"/>
              </a:lnTo>
              <a:lnTo>
                <a:pt x="0" y="109071"/>
              </a:lnTo>
              <a:lnTo>
                <a:pt x="0" y="218143"/>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236773-5F1C-4FF5-9B75-F5EEC901E121}">
      <dsp:nvSpPr>
        <dsp:cNvPr id="0" name=""/>
        <dsp:cNvSpPr/>
      </dsp:nvSpPr>
      <dsp:spPr>
        <a:xfrm>
          <a:off x="3556939" y="2949"/>
          <a:ext cx="1038777" cy="51938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smtClean="0">
              <a:ln>
                <a:noFill/>
              </a:ln>
              <a:solidFill>
                <a:srgbClr val="9900FF"/>
              </a:solidFill>
              <a:effectLst/>
              <a:latin typeface="Arial" charset="0"/>
            </a:rPr>
            <a:t>Hindustani</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smtClean="0">
              <a:ln>
                <a:noFill/>
              </a:ln>
              <a:solidFill>
                <a:srgbClr val="9900FF"/>
              </a:solidFill>
              <a:effectLst/>
              <a:latin typeface="Arial" charset="0"/>
            </a:rPr>
            <a:t> Recital</a:t>
          </a:r>
          <a:endParaRPr kumimoji="0" lang="en-US" sz="1400" b="0" i="0" u="none" strike="noStrike" kern="1200" cap="none" normalizeH="0" baseline="0" smtClean="0">
            <a:ln>
              <a:noFill/>
            </a:ln>
            <a:solidFill>
              <a:srgbClr val="9900FF"/>
            </a:solidFill>
            <a:effectLst/>
            <a:latin typeface="Arial" charset="0"/>
          </a:endParaRPr>
        </a:p>
      </dsp:txBody>
      <dsp:txXfrm>
        <a:off x="3556939" y="2949"/>
        <a:ext cx="1038777" cy="519388"/>
      </dsp:txXfrm>
    </dsp:sp>
    <dsp:sp modelId="{5CE0C1D2-2903-4E92-A8A4-BB761F5EC7FB}">
      <dsp:nvSpPr>
        <dsp:cNvPr id="0" name=""/>
        <dsp:cNvSpPr/>
      </dsp:nvSpPr>
      <dsp:spPr>
        <a:xfrm>
          <a:off x="2224707" y="740481"/>
          <a:ext cx="1038777" cy="51938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smtClean="0">
              <a:ln>
                <a:noFill/>
              </a:ln>
              <a:solidFill>
                <a:srgbClr val="9966FF"/>
              </a:solidFill>
              <a:effectLst/>
              <a:latin typeface="Arial" charset="0"/>
            </a:rPr>
            <a:t>Vocal</a:t>
          </a:r>
          <a:endParaRPr kumimoji="0" lang="en-US" sz="1400" b="0" i="0" u="none" strike="noStrike" kern="1200" cap="none" normalizeH="0" baseline="0" smtClean="0">
            <a:ln>
              <a:noFill/>
            </a:ln>
            <a:solidFill>
              <a:srgbClr val="9966FF"/>
            </a:solidFill>
            <a:effectLst/>
            <a:latin typeface="Arial" charset="0"/>
          </a:endParaRPr>
        </a:p>
      </dsp:txBody>
      <dsp:txXfrm>
        <a:off x="2224707" y="740481"/>
        <a:ext cx="1038777" cy="519388"/>
      </dsp:txXfrm>
    </dsp:sp>
    <dsp:sp modelId="{1B6BDA43-C910-4314-B3DF-06A051205D31}">
      <dsp:nvSpPr>
        <dsp:cNvPr id="0" name=""/>
        <dsp:cNvSpPr/>
      </dsp:nvSpPr>
      <dsp:spPr>
        <a:xfrm>
          <a:off x="1596247" y="1478013"/>
          <a:ext cx="1038777" cy="51938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smtClean="0">
              <a:ln>
                <a:noFill/>
              </a:ln>
              <a:solidFill>
                <a:srgbClr val="666633"/>
              </a:solidFill>
              <a:effectLst/>
              <a:latin typeface="Arial" charset="0"/>
            </a:rPr>
            <a:t>“Classical”</a:t>
          </a:r>
          <a:endParaRPr kumimoji="0" lang="en-US" sz="1400" b="0" i="0" u="none" strike="noStrike" kern="1200" cap="none" normalizeH="0" baseline="0" smtClean="0">
            <a:ln>
              <a:noFill/>
            </a:ln>
            <a:solidFill>
              <a:srgbClr val="666633"/>
            </a:solidFill>
            <a:effectLst/>
            <a:latin typeface="Arial" charset="0"/>
          </a:endParaRPr>
        </a:p>
      </dsp:txBody>
      <dsp:txXfrm>
        <a:off x="1596247" y="1478013"/>
        <a:ext cx="1038777" cy="519388"/>
      </dsp:txXfrm>
    </dsp:sp>
    <dsp:sp modelId="{6585152E-605F-4335-9ABC-7823A4F18F77}">
      <dsp:nvSpPr>
        <dsp:cNvPr id="0" name=""/>
        <dsp:cNvSpPr/>
      </dsp:nvSpPr>
      <dsp:spPr>
        <a:xfrm>
          <a:off x="1855942" y="2215545"/>
          <a:ext cx="1038777" cy="51938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smtClean="0">
              <a:ln>
                <a:noFill/>
              </a:ln>
              <a:solidFill>
                <a:srgbClr val="66FFFF"/>
              </a:solidFill>
              <a:effectLst/>
              <a:latin typeface="Arial" charset="0"/>
            </a:rPr>
            <a:t>Dhrupad &amp;</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smtClean="0">
              <a:ln>
                <a:noFill/>
              </a:ln>
              <a:solidFill>
                <a:srgbClr val="66FFFF"/>
              </a:solidFill>
              <a:effectLst/>
              <a:latin typeface="Arial" charset="0"/>
            </a:rPr>
            <a:t>Dhamar</a:t>
          </a:r>
          <a:endParaRPr kumimoji="0" lang="en-US" sz="1400" b="0" i="0" u="none" strike="noStrike" kern="1200" cap="none" normalizeH="0" baseline="0" smtClean="0">
            <a:ln>
              <a:noFill/>
            </a:ln>
            <a:solidFill>
              <a:srgbClr val="66FFFF"/>
            </a:solidFill>
            <a:effectLst/>
            <a:latin typeface="Arial" charset="0"/>
          </a:endParaRPr>
        </a:p>
      </dsp:txBody>
      <dsp:txXfrm>
        <a:off x="1855942" y="2215545"/>
        <a:ext cx="1038777" cy="519388"/>
      </dsp:txXfrm>
    </dsp:sp>
    <dsp:sp modelId="{70ED6F85-5100-4EC7-A71D-00DBFCA14DFE}">
      <dsp:nvSpPr>
        <dsp:cNvPr id="0" name=""/>
        <dsp:cNvSpPr/>
      </dsp:nvSpPr>
      <dsp:spPr>
        <a:xfrm>
          <a:off x="1855942" y="2953077"/>
          <a:ext cx="1038777" cy="51938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smtClean="0">
              <a:ln>
                <a:noFill/>
              </a:ln>
              <a:solidFill>
                <a:srgbClr val="66FFFF"/>
              </a:solidFill>
              <a:effectLst/>
              <a:latin typeface="Arial" charset="0"/>
            </a:rPr>
            <a:t>Khayal</a:t>
          </a:r>
          <a:endParaRPr kumimoji="0" lang="en-US" sz="1400" b="0" i="0" u="none" strike="noStrike" kern="1200" cap="none" normalizeH="0" baseline="0" smtClean="0">
            <a:ln>
              <a:noFill/>
            </a:ln>
            <a:solidFill>
              <a:srgbClr val="66FFFF"/>
            </a:solidFill>
            <a:effectLst/>
            <a:latin typeface="Arial" charset="0"/>
          </a:endParaRPr>
        </a:p>
      </dsp:txBody>
      <dsp:txXfrm>
        <a:off x="1855942" y="2953077"/>
        <a:ext cx="1038777" cy="519388"/>
      </dsp:txXfrm>
    </dsp:sp>
    <dsp:sp modelId="{E6E1C1D7-60CC-4E52-9F5B-C9E474C074A3}">
      <dsp:nvSpPr>
        <dsp:cNvPr id="0" name=""/>
        <dsp:cNvSpPr/>
      </dsp:nvSpPr>
      <dsp:spPr>
        <a:xfrm>
          <a:off x="1855942" y="3690609"/>
          <a:ext cx="1038777" cy="51938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smtClean="0">
              <a:ln>
                <a:noFill/>
              </a:ln>
              <a:solidFill>
                <a:srgbClr val="66FFFF"/>
              </a:solidFill>
              <a:effectLst/>
              <a:latin typeface="Arial" charset="0"/>
            </a:rPr>
            <a:t>Tarana</a:t>
          </a:r>
          <a:endParaRPr kumimoji="0" lang="en-US" sz="1400" b="0" i="0" u="none" strike="noStrike" kern="1200" cap="none" normalizeH="0" baseline="0" smtClean="0">
            <a:ln>
              <a:noFill/>
            </a:ln>
            <a:solidFill>
              <a:srgbClr val="66FFFF"/>
            </a:solidFill>
            <a:effectLst/>
            <a:latin typeface="Arial" charset="0"/>
          </a:endParaRPr>
        </a:p>
      </dsp:txBody>
      <dsp:txXfrm>
        <a:off x="1855942" y="3690609"/>
        <a:ext cx="1038777" cy="519388"/>
      </dsp:txXfrm>
    </dsp:sp>
    <dsp:sp modelId="{DC67B2C6-F7D4-40E3-B89C-6350A297F23B}">
      <dsp:nvSpPr>
        <dsp:cNvPr id="0" name=""/>
        <dsp:cNvSpPr/>
      </dsp:nvSpPr>
      <dsp:spPr>
        <a:xfrm>
          <a:off x="2853168" y="1478013"/>
          <a:ext cx="1038777" cy="51938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smtClean="0">
              <a:ln>
                <a:noFill/>
              </a:ln>
              <a:solidFill>
                <a:srgbClr val="666633"/>
              </a:solidFill>
              <a:effectLst/>
              <a:latin typeface="Arial" charset="0"/>
            </a:rPr>
            <a:t>“Light-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smtClean="0">
              <a:ln>
                <a:noFill/>
              </a:ln>
              <a:solidFill>
                <a:srgbClr val="666633"/>
              </a:solidFill>
              <a:effectLst/>
              <a:latin typeface="Arial" charset="0"/>
            </a:rPr>
            <a:t>Classical”</a:t>
          </a:r>
          <a:endParaRPr kumimoji="0" lang="en-US" sz="1400" b="0" i="0" u="none" strike="noStrike" kern="1200" cap="none" normalizeH="0" baseline="0" smtClean="0">
            <a:ln>
              <a:noFill/>
            </a:ln>
            <a:solidFill>
              <a:srgbClr val="666633"/>
            </a:solidFill>
            <a:effectLst/>
            <a:latin typeface="Arial" charset="0"/>
          </a:endParaRPr>
        </a:p>
      </dsp:txBody>
      <dsp:txXfrm>
        <a:off x="2853168" y="1478013"/>
        <a:ext cx="1038777" cy="519388"/>
      </dsp:txXfrm>
    </dsp:sp>
    <dsp:sp modelId="{0FD957D5-A6F0-42DE-9460-03AE7873DC51}">
      <dsp:nvSpPr>
        <dsp:cNvPr id="0" name=""/>
        <dsp:cNvSpPr/>
      </dsp:nvSpPr>
      <dsp:spPr>
        <a:xfrm>
          <a:off x="3112862" y="2215545"/>
          <a:ext cx="1038777" cy="51938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smtClean="0">
              <a:ln>
                <a:noFill/>
              </a:ln>
              <a:solidFill>
                <a:schemeClr val="tx2"/>
              </a:solidFill>
              <a:effectLst/>
              <a:latin typeface="Arial" charset="0"/>
            </a:rPr>
            <a:t>Thumri</a:t>
          </a:r>
          <a:endParaRPr kumimoji="0" lang="en-US" sz="1400" b="0" i="0" u="none" strike="noStrike" kern="1200" cap="none" normalizeH="0" baseline="0" smtClean="0">
            <a:ln>
              <a:noFill/>
            </a:ln>
            <a:solidFill>
              <a:schemeClr val="tx2"/>
            </a:solidFill>
            <a:effectLst/>
            <a:latin typeface="Arial" charset="0"/>
          </a:endParaRPr>
        </a:p>
      </dsp:txBody>
      <dsp:txXfrm>
        <a:off x="3112862" y="2215545"/>
        <a:ext cx="1038777" cy="519388"/>
      </dsp:txXfrm>
    </dsp:sp>
    <dsp:sp modelId="{F58456FF-2922-489A-9631-562509F02AD6}">
      <dsp:nvSpPr>
        <dsp:cNvPr id="0" name=""/>
        <dsp:cNvSpPr/>
      </dsp:nvSpPr>
      <dsp:spPr>
        <a:xfrm>
          <a:off x="3112862" y="2953077"/>
          <a:ext cx="1038777" cy="51938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smtClean="0">
              <a:ln>
                <a:noFill/>
              </a:ln>
              <a:solidFill>
                <a:schemeClr val="tx2"/>
              </a:solidFill>
              <a:effectLst/>
              <a:latin typeface="Arial" charset="0"/>
            </a:rPr>
            <a:t>Bhajan</a:t>
          </a:r>
          <a:endParaRPr kumimoji="0" lang="en-US" sz="1400" b="0" i="0" u="none" strike="noStrike" kern="1200" cap="none" normalizeH="0" baseline="0" smtClean="0">
            <a:ln>
              <a:noFill/>
            </a:ln>
            <a:solidFill>
              <a:schemeClr val="tx2"/>
            </a:solidFill>
            <a:effectLst/>
            <a:latin typeface="Arial" charset="0"/>
          </a:endParaRPr>
        </a:p>
      </dsp:txBody>
      <dsp:txXfrm>
        <a:off x="3112862" y="2953077"/>
        <a:ext cx="1038777" cy="519388"/>
      </dsp:txXfrm>
    </dsp:sp>
    <dsp:sp modelId="{4BDCE553-1A60-4006-815C-861DB6048C11}">
      <dsp:nvSpPr>
        <dsp:cNvPr id="0" name=""/>
        <dsp:cNvSpPr/>
      </dsp:nvSpPr>
      <dsp:spPr>
        <a:xfrm>
          <a:off x="3112862" y="3690609"/>
          <a:ext cx="1038777" cy="51938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smtClean="0">
              <a:ln>
                <a:noFill/>
              </a:ln>
              <a:solidFill>
                <a:schemeClr val="tx2"/>
              </a:solidFill>
              <a:effectLst/>
              <a:latin typeface="Arial" charset="0"/>
            </a:rPr>
            <a:t>Ghazal</a:t>
          </a:r>
          <a:endParaRPr kumimoji="0" lang="en-US" sz="1400" b="0" i="0" u="none" strike="noStrike" kern="1200" cap="none" normalizeH="0" baseline="0" smtClean="0">
            <a:ln>
              <a:noFill/>
            </a:ln>
            <a:solidFill>
              <a:schemeClr val="tx2"/>
            </a:solidFill>
            <a:effectLst/>
            <a:latin typeface="Arial" charset="0"/>
          </a:endParaRPr>
        </a:p>
      </dsp:txBody>
      <dsp:txXfrm>
        <a:off x="3112862" y="3690609"/>
        <a:ext cx="1038777" cy="519388"/>
      </dsp:txXfrm>
    </dsp:sp>
    <dsp:sp modelId="{84251F93-8E35-4A3D-AB3C-18FF0F81528E}">
      <dsp:nvSpPr>
        <dsp:cNvPr id="0" name=""/>
        <dsp:cNvSpPr/>
      </dsp:nvSpPr>
      <dsp:spPr>
        <a:xfrm>
          <a:off x="4889171" y="740481"/>
          <a:ext cx="1038777" cy="51938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smtClean="0">
              <a:ln>
                <a:noFill/>
              </a:ln>
              <a:solidFill>
                <a:srgbClr val="9966FF"/>
              </a:solidFill>
              <a:effectLst/>
              <a:latin typeface="Arial" charset="0"/>
            </a:rPr>
            <a:t>Instrumental</a:t>
          </a:r>
          <a:endParaRPr kumimoji="0" lang="en-US" sz="1400" b="0" i="0" u="none" strike="noStrike" kern="1200" cap="none" normalizeH="0" baseline="0" smtClean="0">
            <a:ln>
              <a:noFill/>
            </a:ln>
            <a:solidFill>
              <a:srgbClr val="9966FF"/>
            </a:solidFill>
            <a:effectLst/>
            <a:latin typeface="Arial" charset="0"/>
          </a:endParaRPr>
        </a:p>
      </dsp:txBody>
      <dsp:txXfrm>
        <a:off x="4889171" y="740481"/>
        <a:ext cx="1038777" cy="519388"/>
      </dsp:txXfrm>
    </dsp:sp>
    <dsp:sp modelId="{8806020F-C2ED-445C-BF09-9A5FD5990857}">
      <dsp:nvSpPr>
        <dsp:cNvPr id="0" name=""/>
        <dsp:cNvSpPr/>
      </dsp:nvSpPr>
      <dsp:spPr>
        <a:xfrm>
          <a:off x="4260711" y="1478013"/>
          <a:ext cx="1038777" cy="51938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smtClean="0">
              <a:ln>
                <a:noFill/>
              </a:ln>
              <a:solidFill>
                <a:srgbClr val="990099"/>
              </a:solidFill>
              <a:effectLst/>
              <a:latin typeface="Arial" charset="0"/>
            </a:rPr>
            <a:t>Percussion</a:t>
          </a:r>
          <a:endParaRPr kumimoji="0" lang="en-US" sz="1400" b="0" i="0" u="none" strike="noStrike" kern="1200" cap="none" normalizeH="0" baseline="0" smtClean="0">
            <a:ln>
              <a:noFill/>
            </a:ln>
            <a:solidFill>
              <a:srgbClr val="990099"/>
            </a:solidFill>
            <a:effectLst/>
            <a:latin typeface="Arial" charset="0"/>
          </a:endParaRPr>
        </a:p>
      </dsp:txBody>
      <dsp:txXfrm>
        <a:off x="4260711" y="1478013"/>
        <a:ext cx="1038777" cy="519388"/>
      </dsp:txXfrm>
    </dsp:sp>
    <dsp:sp modelId="{AB29448D-DF62-47DD-88F0-E9DF60C18952}">
      <dsp:nvSpPr>
        <dsp:cNvPr id="0" name=""/>
        <dsp:cNvSpPr/>
      </dsp:nvSpPr>
      <dsp:spPr>
        <a:xfrm>
          <a:off x="5517632" y="1478013"/>
          <a:ext cx="1038777" cy="51938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smtClean="0">
              <a:ln>
                <a:noFill/>
              </a:ln>
              <a:solidFill>
                <a:srgbClr val="990099"/>
              </a:solidFill>
              <a:effectLst/>
              <a:latin typeface="Arial" charset="0"/>
            </a:rPr>
            <a:t>Melodic</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smtClean="0">
              <a:ln>
                <a:noFill/>
              </a:ln>
              <a:solidFill>
                <a:srgbClr val="990099"/>
              </a:solidFill>
              <a:effectLst/>
              <a:latin typeface="Arial" charset="0"/>
            </a:rPr>
            <a:t>Instrument</a:t>
          </a:r>
          <a:endParaRPr kumimoji="0" lang="en-US" sz="1400" b="0" i="0" u="none" strike="noStrike" kern="1200" cap="none" normalizeH="0" baseline="0" smtClean="0">
            <a:ln>
              <a:noFill/>
            </a:ln>
            <a:solidFill>
              <a:srgbClr val="990099"/>
            </a:solidFill>
            <a:effectLst/>
            <a:latin typeface="Arial" charset="0"/>
          </a:endParaRPr>
        </a:p>
      </dsp:txBody>
      <dsp:txXfrm>
        <a:off x="5517632" y="1478013"/>
        <a:ext cx="1038777" cy="519388"/>
      </dsp:txXfrm>
    </dsp:sp>
    <dsp:sp modelId="{7261DF45-2FAA-4C11-B983-61F7007901F4}">
      <dsp:nvSpPr>
        <dsp:cNvPr id="0" name=""/>
        <dsp:cNvSpPr/>
      </dsp:nvSpPr>
      <dsp:spPr>
        <a:xfrm>
          <a:off x="4369783" y="2215545"/>
          <a:ext cx="1038777" cy="51938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smtClean="0">
              <a:ln>
                <a:noFill/>
              </a:ln>
              <a:solidFill>
                <a:srgbClr val="DC3400"/>
              </a:solidFill>
              <a:effectLst/>
              <a:latin typeface="Arial" charset="0"/>
            </a:rPr>
            <a:t>“Classical”</a:t>
          </a:r>
          <a:endParaRPr kumimoji="0" lang="en-US" sz="1400" b="0" i="0" u="none" strike="noStrike" kern="1200" cap="none" normalizeH="0" baseline="0" smtClean="0">
            <a:ln>
              <a:noFill/>
            </a:ln>
            <a:solidFill>
              <a:srgbClr val="DC3400"/>
            </a:solidFill>
            <a:effectLst/>
            <a:latin typeface="Arial" charset="0"/>
          </a:endParaRPr>
        </a:p>
      </dsp:txBody>
      <dsp:txXfrm>
        <a:off x="4369783" y="2215545"/>
        <a:ext cx="1038777" cy="519388"/>
      </dsp:txXfrm>
    </dsp:sp>
    <dsp:sp modelId="{129B9A4D-4481-48F3-BD90-7E69E4B4EAAC}">
      <dsp:nvSpPr>
        <dsp:cNvPr id="0" name=""/>
        <dsp:cNvSpPr/>
      </dsp:nvSpPr>
      <dsp:spPr>
        <a:xfrm>
          <a:off x="4629477" y="2953077"/>
          <a:ext cx="1038777" cy="51938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smtClean="0">
              <a:ln>
                <a:noFill/>
              </a:ln>
              <a:solidFill>
                <a:srgbClr val="006600"/>
              </a:solidFill>
              <a:effectLst/>
              <a:latin typeface="Arial" charset="0"/>
            </a:rPr>
            <a:t>Gayaki Ang</a:t>
          </a:r>
          <a:endParaRPr kumimoji="0" lang="en-US" sz="1400" b="0" i="0" u="none" strike="noStrike" kern="1200" cap="none" normalizeH="0" baseline="0" smtClean="0">
            <a:ln>
              <a:noFill/>
            </a:ln>
            <a:solidFill>
              <a:srgbClr val="006600"/>
            </a:solidFill>
            <a:effectLst/>
            <a:latin typeface="Arial" charset="0"/>
          </a:endParaRPr>
        </a:p>
      </dsp:txBody>
      <dsp:txXfrm>
        <a:off x="4629477" y="2953077"/>
        <a:ext cx="1038777" cy="519388"/>
      </dsp:txXfrm>
    </dsp:sp>
    <dsp:sp modelId="{B4CF999E-2DB9-4FBE-891E-25D08024EAD9}">
      <dsp:nvSpPr>
        <dsp:cNvPr id="0" name=""/>
        <dsp:cNvSpPr/>
      </dsp:nvSpPr>
      <dsp:spPr>
        <a:xfrm>
          <a:off x="4889171" y="3690609"/>
          <a:ext cx="1038777" cy="51938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smtClean="0">
              <a:ln>
                <a:noFill/>
              </a:ln>
              <a:solidFill>
                <a:srgbClr val="C00000"/>
              </a:solidFill>
              <a:effectLst/>
              <a:latin typeface="Arial" charset="0"/>
            </a:rPr>
            <a:t>Dhrupad Ang</a:t>
          </a:r>
          <a:endParaRPr kumimoji="0" lang="en-US" sz="1400" b="0" i="0" u="none" strike="noStrike" kern="1200" cap="none" normalizeH="0" baseline="0" smtClean="0">
            <a:ln>
              <a:noFill/>
            </a:ln>
            <a:solidFill>
              <a:srgbClr val="C00000"/>
            </a:solidFill>
            <a:effectLst/>
            <a:latin typeface="Arial" charset="0"/>
          </a:endParaRPr>
        </a:p>
      </dsp:txBody>
      <dsp:txXfrm>
        <a:off x="4889171" y="3690609"/>
        <a:ext cx="1038777" cy="519388"/>
      </dsp:txXfrm>
    </dsp:sp>
    <dsp:sp modelId="{A3D556F9-998B-47B7-B379-FB43DAD22F49}">
      <dsp:nvSpPr>
        <dsp:cNvPr id="0" name=""/>
        <dsp:cNvSpPr/>
      </dsp:nvSpPr>
      <dsp:spPr>
        <a:xfrm>
          <a:off x="4889171" y="4428141"/>
          <a:ext cx="1038777" cy="51938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smtClean="0">
              <a:ln>
                <a:noFill/>
              </a:ln>
              <a:solidFill>
                <a:srgbClr val="C00000"/>
              </a:solidFill>
              <a:effectLst/>
              <a:latin typeface="Arial" charset="0"/>
            </a:rPr>
            <a:t>Khayal Ang</a:t>
          </a:r>
          <a:endParaRPr kumimoji="0" lang="en-US" sz="1400" b="0" i="0" u="none" strike="noStrike" kern="1200" cap="none" normalizeH="0" baseline="0" smtClean="0">
            <a:ln>
              <a:noFill/>
            </a:ln>
            <a:solidFill>
              <a:srgbClr val="C00000"/>
            </a:solidFill>
            <a:effectLst/>
            <a:latin typeface="Arial" charset="0"/>
          </a:endParaRPr>
        </a:p>
      </dsp:txBody>
      <dsp:txXfrm>
        <a:off x="4889171" y="4428141"/>
        <a:ext cx="1038777" cy="519388"/>
      </dsp:txXfrm>
    </dsp:sp>
    <dsp:sp modelId="{807C1338-2F7B-49FB-AF29-3CF0C2BA7BDD}">
      <dsp:nvSpPr>
        <dsp:cNvPr id="0" name=""/>
        <dsp:cNvSpPr/>
      </dsp:nvSpPr>
      <dsp:spPr>
        <a:xfrm>
          <a:off x="4629477" y="5165673"/>
          <a:ext cx="1038777" cy="51938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smtClean="0">
              <a:ln>
                <a:noFill/>
              </a:ln>
              <a:solidFill>
                <a:srgbClr val="006600"/>
              </a:solidFill>
              <a:effectLst/>
              <a:latin typeface="Arial" charset="0"/>
            </a:rPr>
            <a:t>Tantrakari Ang</a:t>
          </a:r>
          <a:endParaRPr kumimoji="0" lang="en-US" sz="1400" b="0" i="0" u="none" strike="noStrike" kern="1200" cap="none" normalizeH="0" baseline="0" smtClean="0">
            <a:ln>
              <a:noFill/>
            </a:ln>
            <a:solidFill>
              <a:srgbClr val="006600"/>
            </a:solidFill>
            <a:effectLst/>
            <a:latin typeface="Arial" charset="0"/>
          </a:endParaRPr>
        </a:p>
      </dsp:txBody>
      <dsp:txXfrm>
        <a:off x="4629477" y="5165673"/>
        <a:ext cx="1038777" cy="519388"/>
      </dsp:txXfrm>
    </dsp:sp>
    <dsp:sp modelId="{3A229D46-FAE3-42B9-B03B-7E014CABD4FC}">
      <dsp:nvSpPr>
        <dsp:cNvPr id="0" name=""/>
        <dsp:cNvSpPr/>
      </dsp:nvSpPr>
      <dsp:spPr>
        <a:xfrm>
          <a:off x="6405786" y="2215545"/>
          <a:ext cx="1038777" cy="51938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smtClean="0">
              <a:ln>
                <a:noFill/>
              </a:ln>
              <a:solidFill>
                <a:srgbClr val="DC3400"/>
              </a:solidFill>
              <a:effectLst/>
              <a:latin typeface="Arial" charset="0"/>
            </a:rPr>
            <a:t>“Light-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smtClean="0">
              <a:ln>
                <a:noFill/>
              </a:ln>
              <a:solidFill>
                <a:srgbClr val="DC3400"/>
              </a:solidFill>
              <a:effectLst/>
              <a:latin typeface="Arial" charset="0"/>
            </a:rPr>
            <a:t>Classical”</a:t>
          </a:r>
          <a:endParaRPr kumimoji="0" lang="en-US" sz="1400" b="0" i="0" u="none" strike="noStrike" kern="1200" cap="none" normalizeH="0" baseline="0" smtClean="0">
            <a:ln>
              <a:noFill/>
            </a:ln>
            <a:solidFill>
              <a:srgbClr val="DC3400"/>
            </a:solidFill>
            <a:effectLst/>
            <a:latin typeface="Arial" charset="0"/>
          </a:endParaRPr>
        </a:p>
      </dsp:txBody>
      <dsp:txXfrm>
        <a:off x="6405786" y="2215545"/>
        <a:ext cx="1038777" cy="519388"/>
      </dsp:txXfrm>
    </dsp:sp>
    <dsp:sp modelId="{172A3747-2841-4357-9BEF-D1C759150601}">
      <dsp:nvSpPr>
        <dsp:cNvPr id="0" name=""/>
        <dsp:cNvSpPr/>
      </dsp:nvSpPr>
      <dsp:spPr>
        <a:xfrm>
          <a:off x="6146092" y="2953077"/>
          <a:ext cx="1038777" cy="51938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smtClean="0">
              <a:ln>
                <a:noFill/>
              </a:ln>
              <a:solidFill>
                <a:srgbClr val="B08E00"/>
              </a:solidFill>
              <a:effectLst/>
              <a:latin typeface="Arial" charset="0"/>
            </a:rPr>
            <a:t>Dhun</a:t>
          </a:r>
          <a:endParaRPr kumimoji="0" lang="en-US" sz="1400" b="0" i="0" u="none" strike="noStrike" kern="1200" cap="none" normalizeH="0" baseline="0" smtClean="0">
            <a:ln>
              <a:noFill/>
            </a:ln>
            <a:solidFill>
              <a:srgbClr val="B08E00"/>
            </a:solidFill>
            <a:effectLst/>
            <a:latin typeface="Arial" charset="0"/>
          </a:endParaRPr>
        </a:p>
      </dsp:txBody>
      <dsp:txXfrm>
        <a:off x="6146092" y="2953077"/>
        <a:ext cx="1038777" cy="519388"/>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9625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9626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9626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87EB327C-996E-43A6-BC9D-44A1AA861A44}" type="slidenum">
              <a:rPr lang="en-US"/>
              <a:pPr/>
              <a:t>‹#›</a:t>
            </a:fld>
            <a:endParaRPr lang="en-US"/>
          </a:p>
        </p:txBody>
      </p:sp>
    </p:spTree>
    <p:extLst>
      <p:ext uri="{BB962C8B-B14F-4D97-AF65-F5344CB8AC3E}">
        <p14:creationId xmlns="" xmlns:p14="http://schemas.microsoft.com/office/powerpoint/2010/main" val="2152334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024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27EAA25-5532-43A2-B153-885B7465CE0A}" type="slidenum">
              <a:rPr lang="en-US"/>
              <a:pPr/>
              <a:t>‹#›</a:t>
            </a:fld>
            <a:endParaRPr lang="en-US"/>
          </a:p>
        </p:txBody>
      </p:sp>
    </p:spTree>
    <p:extLst>
      <p:ext uri="{BB962C8B-B14F-4D97-AF65-F5344CB8AC3E}">
        <p14:creationId xmlns="" xmlns:p14="http://schemas.microsoft.com/office/powerpoint/2010/main" val="200911589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058475-8250-4043-A764-46D4D9223BB2}" type="slidenum">
              <a:rPr lang="en-US"/>
              <a:pPr/>
              <a:t>2</a:t>
            </a:fld>
            <a:endParaRPr lang="en-US"/>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en-US" smtClean="0"/>
              <a:t>Click to edit Master title style</a:t>
            </a:r>
            <a:endParaRPr lang="en-US" dirty="0"/>
          </a:p>
        </p:txBody>
      </p:sp>
      <p:sp>
        <p:nvSpPr>
          <p:cNvPr id="11" name="Date Placeholder 10"/>
          <p:cNvSpPr>
            <a:spLocks noGrp="1"/>
          </p:cNvSpPr>
          <p:nvPr>
            <p:ph type="dt" sz="half" idx="10"/>
          </p:nvPr>
        </p:nvSpPr>
        <p:spPr bwMode="black"/>
        <p:txBody>
          <a:bodyPr/>
          <a:lstStyle/>
          <a:p>
            <a:endParaRPr lang="en-US"/>
          </a:p>
        </p:txBody>
      </p:sp>
      <p:sp>
        <p:nvSpPr>
          <p:cNvPr id="17" name="Slide Number Placeholder 16"/>
          <p:cNvSpPr>
            <a:spLocks noGrp="1"/>
          </p:cNvSpPr>
          <p:nvPr>
            <p:ph type="sldNum" sz="quarter" idx="11"/>
          </p:nvPr>
        </p:nvSpPr>
        <p:spPr/>
        <p:txBody>
          <a:bodyPr/>
          <a:lstStyle/>
          <a:p>
            <a:fld id="{F674317B-9812-4B91-AF46-23B8693795C5}" type="slidenum">
              <a:rPr lang="en-US" smtClean="0"/>
              <a:pPr/>
              <a:t>‹#›</a:t>
            </a:fld>
            <a:endParaRPr lang="en-US"/>
          </a:p>
        </p:txBody>
      </p:sp>
      <p:sp>
        <p:nvSpPr>
          <p:cNvPr id="19" name="Footer Placeholder 1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0D0C71-DDC8-4D6D-A3A1-A676BA9BD85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56E903-CFA3-4017-832F-2266C9202DD8}" type="slidenum">
              <a:rPr lang="en-US" smtClean="0"/>
              <a:pPr/>
              <a:t>‹#›</a:t>
            </a:fld>
            <a:endParaRPr lang="en-US"/>
          </a:p>
        </p:txBody>
      </p:sp>
      <p:sp>
        <p:nvSpPr>
          <p:cNvPr id="2" name="Vertical Title 1"/>
          <p:cNvSpPr>
            <a:spLocks noGrp="1"/>
          </p:cNvSpPr>
          <p:nvPr>
            <p:ph type="title" orient="vert"/>
          </p:nvPr>
        </p:nvSpPr>
        <p:spPr>
          <a:xfrm>
            <a:off x="7239000" y="914401"/>
            <a:ext cx="926980" cy="5029200"/>
          </a:xfrm>
        </p:spPr>
        <p:txBody>
          <a:bodyPr vert="eaVert"/>
          <a:lstStyle/>
          <a:p>
            <a:r>
              <a:rPr lang="en-US" smtClean="0"/>
              <a:t>Click to edit Master title style</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5F09411E-2288-44A9-BEB9-7DA12034461C}" type="slidenum">
              <a:rPr lang="en-US"/>
              <a:pPr/>
              <a:t>‹#›</a:t>
            </a:fld>
            <a:endParaRPr lang="en-US"/>
          </a:p>
        </p:txBody>
      </p:sp>
    </p:spTree>
    <p:extLst>
      <p:ext uri="{BB962C8B-B14F-4D97-AF65-F5344CB8AC3E}">
        <p14:creationId xmlns="" xmlns:p14="http://schemas.microsoft.com/office/powerpoint/2010/main" val="5347556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CBA94E89-56A6-4841-89B1-4F45BCEEE972}" type="slidenum">
              <a:rPr lang="en-US"/>
              <a:pPr/>
              <a:t>‹#›</a:t>
            </a:fld>
            <a:endParaRPr lang="en-US"/>
          </a:p>
        </p:txBody>
      </p:sp>
    </p:spTree>
    <p:extLst>
      <p:ext uri="{BB962C8B-B14F-4D97-AF65-F5344CB8AC3E}">
        <p14:creationId xmlns="" xmlns:p14="http://schemas.microsoft.com/office/powerpoint/2010/main" val="3266609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8B7F2FD2-C46D-4141-99AA-35353F9C58C7}" type="slidenum">
              <a:rPr lang="en-US"/>
              <a:pPr/>
              <a:t>‹#›</a:t>
            </a:fld>
            <a:endParaRPr lang="en-US"/>
          </a:p>
        </p:txBody>
      </p:sp>
    </p:spTree>
    <p:extLst>
      <p:ext uri="{BB962C8B-B14F-4D97-AF65-F5344CB8AC3E}">
        <p14:creationId xmlns="" xmlns:p14="http://schemas.microsoft.com/office/powerpoint/2010/main" val="3942989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8"/>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4"/>
          </p:nvPr>
        </p:nvSpPr>
        <p:spPr/>
        <p:txBody>
          <a:bodyPr/>
          <a:lstStyle/>
          <a:p>
            <a:endParaRPr lang="en-US"/>
          </a:p>
        </p:txBody>
      </p:sp>
      <p:sp>
        <p:nvSpPr>
          <p:cNvPr id="12" name="Slide Number Placeholder 11"/>
          <p:cNvSpPr>
            <a:spLocks noGrp="1"/>
          </p:cNvSpPr>
          <p:nvPr>
            <p:ph type="sldNum" sz="quarter" idx="15"/>
          </p:nvPr>
        </p:nvSpPr>
        <p:spPr/>
        <p:txBody>
          <a:bodyPr/>
          <a:lstStyle/>
          <a:p>
            <a:fld id="{3AEAD2F2-B9C0-4F4D-9417-69BC37B88DEA}" type="slidenum">
              <a:rPr lang="en-US" smtClean="0"/>
              <a:pPr/>
              <a:t>‹#›</a:t>
            </a:fld>
            <a:endParaRPr lang="en-US"/>
          </a:p>
        </p:txBody>
      </p:sp>
      <p:sp>
        <p:nvSpPr>
          <p:cNvPr id="13" name="Footer Placeholder 12"/>
          <p:cNvSpPr>
            <a:spLocks noGrp="1"/>
          </p:cNvSpPr>
          <p:nvPr>
            <p:ph type="ftr" sz="quarter" idx="16"/>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en-US" smtClean="0"/>
              <a:t>Click to edit Master title style</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Date Placeholder 12"/>
          <p:cNvSpPr>
            <a:spLocks noGrp="1"/>
          </p:cNvSpPr>
          <p:nvPr>
            <p:ph type="dt" sz="half" idx="10"/>
          </p:nvPr>
        </p:nvSpPr>
        <p:spPr/>
        <p:txBody>
          <a:bodyPr/>
          <a:lstStyle/>
          <a:p>
            <a:endParaRPr lang="en-US"/>
          </a:p>
        </p:txBody>
      </p:sp>
      <p:sp>
        <p:nvSpPr>
          <p:cNvPr id="14" name="Slide Number Placeholder 13"/>
          <p:cNvSpPr>
            <a:spLocks noGrp="1"/>
          </p:cNvSpPr>
          <p:nvPr>
            <p:ph type="sldNum" sz="quarter" idx="11"/>
          </p:nvPr>
        </p:nvSpPr>
        <p:spPr/>
        <p:txBody>
          <a:bodyPr/>
          <a:lstStyle/>
          <a:p>
            <a:fld id="{D47BD97B-3F8B-40CF-9899-5E2366441D2A}" type="slidenum">
              <a:rPr lang="en-US" smtClean="0"/>
              <a:pPr/>
              <a:t>‹#›</a:t>
            </a:fld>
            <a:endParaRPr lang="en-US"/>
          </a:p>
        </p:txBody>
      </p:sp>
      <p:sp>
        <p:nvSpPr>
          <p:cNvPr id="15" name="Footer Placeholder 14"/>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5"/>
          </p:nvPr>
        </p:nvSpPr>
        <p:spPr/>
        <p:txBody>
          <a:bodyPr/>
          <a:lstStyle/>
          <a:p>
            <a:endParaRPr lang="en-US"/>
          </a:p>
        </p:txBody>
      </p:sp>
      <p:sp>
        <p:nvSpPr>
          <p:cNvPr id="12" name="Slide Number Placeholder 11"/>
          <p:cNvSpPr>
            <a:spLocks noGrp="1"/>
          </p:cNvSpPr>
          <p:nvPr>
            <p:ph type="sldNum" sz="quarter" idx="16"/>
          </p:nvPr>
        </p:nvSpPr>
        <p:spPr/>
        <p:txBody>
          <a:bodyPr/>
          <a:lstStyle/>
          <a:p>
            <a:fld id="{5431CF5A-A5FB-442A-81D7-D49783FC3150}" type="slidenum">
              <a:rPr lang="en-US" smtClean="0"/>
              <a:pPr/>
              <a:t>‹#›</a:t>
            </a:fld>
            <a:endParaRPr lang="en-US"/>
          </a:p>
        </p:txBody>
      </p:sp>
      <p:sp>
        <p:nvSpPr>
          <p:cNvPr id="13" name="Footer Placeholder 12"/>
          <p:cNvSpPr>
            <a:spLocks noGrp="1"/>
          </p:cNvSpPr>
          <p:nvPr>
            <p:ph type="ftr" sz="quarter" idx="17"/>
          </p:nvPr>
        </p:nvSpPr>
        <p:spPr/>
        <p:txBody>
          <a:bodyPr/>
          <a:lstStyle/>
          <a:p>
            <a:endParaRPr lang="en-US"/>
          </a:p>
        </p:txBody>
      </p:sp>
      <p:sp>
        <p:nvSpPr>
          <p:cNvPr id="16" name="Title 1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en-US" smtClean="0"/>
              <a:t>Click to edit Master text styles</a:t>
            </a:r>
          </a:p>
        </p:txBody>
      </p:sp>
      <p:sp>
        <p:nvSpPr>
          <p:cNvPr id="11" name="Date Placeholder 10"/>
          <p:cNvSpPr>
            <a:spLocks noGrp="1"/>
          </p:cNvSpPr>
          <p:nvPr>
            <p:ph type="dt" sz="half" idx="16"/>
          </p:nvPr>
        </p:nvSpPr>
        <p:spPr/>
        <p:txBody>
          <a:bodyPr/>
          <a:lstStyle/>
          <a:p>
            <a:endParaRPr lang="en-US"/>
          </a:p>
        </p:txBody>
      </p:sp>
      <p:sp>
        <p:nvSpPr>
          <p:cNvPr id="12" name="Slide Number Placeholder 11"/>
          <p:cNvSpPr>
            <a:spLocks noGrp="1"/>
          </p:cNvSpPr>
          <p:nvPr>
            <p:ph type="sldNum" sz="quarter" idx="17"/>
          </p:nvPr>
        </p:nvSpPr>
        <p:spPr/>
        <p:txBody>
          <a:bodyPr/>
          <a:lstStyle/>
          <a:p>
            <a:fld id="{3FAA9F92-09F4-461C-87FD-7F3D01E949C6}" type="slidenum">
              <a:rPr lang="en-US" smtClean="0"/>
              <a:pPr/>
              <a:t>‹#›</a:t>
            </a:fld>
            <a:endParaRPr lang="en-US"/>
          </a:p>
        </p:txBody>
      </p:sp>
      <p:sp>
        <p:nvSpPr>
          <p:cNvPr id="13" name="Footer Placeholder 12"/>
          <p:cNvSpPr>
            <a:spLocks noGrp="1"/>
          </p:cNvSpPr>
          <p:nvPr>
            <p:ph type="ftr" sz="quarter" idx="18"/>
          </p:nvPr>
        </p:nvSpPr>
        <p:spPr/>
        <p:txBody>
          <a:bodyPr/>
          <a:lstStyle/>
          <a:p>
            <a:endParaRPr lang="en-US"/>
          </a:p>
        </p:txBody>
      </p:sp>
      <p:sp>
        <p:nvSpPr>
          <p:cNvPr id="18" name="Title 1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mtClean="0"/>
              <a:t>Click to edit Master title style</a:t>
            </a:r>
            <a:endParaRPr lang="en-US"/>
          </a:p>
        </p:txBody>
      </p:sp>
      <p:sp>
        <p:nvSpPr>
          <p:cNvPr id="15" name="Date Placeholder 14"/>
          <p:cNvSpPr>
            <a:spLocks noGrp="1"/>
          </p:cNvSpPr>
          <p:nvPr>
            <p:ph type="dt" sz="half" idx="10"/>
          </p:nvPr>
        </p:nvSpPr>
        <p:spPr/>
        <p:txBody>
          <a:bodyPr/>
          <a:lstStyle/>
          <a:p>
            <a:endParaRPr lang="en-US"/>
          </a:p>
        </p:txBody>
      </p:sp>
      <p:sp>
        <p:nvSpPr>
          <p:cNvPr id="16" name="Slide Number Placeholder 15"/>
          <p:cNvSpPr>
            <a:spLocks noGrp="1"/>
          </p:cNvSpPr>
          <p:nvPr>
            <p:ph type="sldNum" sz="quarter" idx="11"/>
          </p:nvPr>
        </p:nvSpPr>
        <p:spPr/>
        <p:txBody>
          <a:bodyPr/>
          <a:lstStyle/>
          <a:p>
            <a:fld id="{8C614B30-BE4E-49CF-A26E-988B0BA9082A}"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endParaRPr lang="en-US"/>
          </a:p>
        </p:txBody>
      </p:sp>
      <p:sp>
        <p:nvSpPr>
          <p:cNvPr id="8" name="Slide Number Placeholder 7"/>
          <p:cNvSpPr>
            <a:spLocks noGrp="1"/>
          </p:cNvSpPr>
          <p:nvPr>
            <p:ph type="sldNum" sz="quarter" idx="11"/>
          </p:nvPr>
        </p:nvSpPr>
        <p:spPr/>
        <p:txBody>
          <a:bodyPr/>
          <a:lstStyle/>
          <a:p>
            <a:fld id="{82ED5378-B610-4C9D-BEAB-F5F8FF603403}"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6" name="Date Placeholder 15"/>
          <p:cNvSpPr>
            <a:spLocks noGrp="1"/>
          </p:cNvSpPr>
          <p:nvPr>
            <p:ph type="dt" sz="half" idx="15"/>
          </p:nvPr>
        </p:nvSpPr>
        <p:spPr/>
        <p:txBody>
          <a:bodyPr/>
          <a:lstStyle/>
          <a:p>
            <a:endParaRPr lang="en-US"/>
          </a:p>
        </p:txBody>
      </p:sp>
      <p:sp>
        <p:nvSpPr>
          <p:cNvPr id="19" name="Slide Number Placeholder 18"/>
          <p:cNvSpPr>
            <a:spLocks noGrp="1"/>
          </p:cNvSpPr>
          <p:nvPr>
            <p:ph type="sldNum" sz="quarter" idx="16"/>
          </p:nvPr>
        </p:nvSpPr>
        <p:spPr/>
        <p:txBody>
          <a:bodyPr/>
          <a:lstStyle/>
          <a:p>
            <a:fld id="{D893815C-043F-41AB-BB53-91C0CAC74136}" type="slidenum">
              <a:rPr lang="en-US" smtClean="0"/>
              <a:pPr/>
              <a:t>‹#›</a:t>
            </a:fld>
            <a:endParaRPr lang="en-US"/>
          </a:p>
        </p:txBody>
      </p:sp>
      <p:sp>
        <p:nvSpPr>
          <p:cNvPr id="23" name="Footer Placeholder 22"/>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
        <p:nvSpPr>
          <p:cNvPr id="12" name="Title 11"/>
          <p:cNvSpPr>
            <a:spLocks noGrp="1"/>
          </p:cNvSpPr>
          <p:nvPr>
            <p:ph type="title"/>
          </p:nvPr>
        </p:nvSpPr>
        <p:spPr>
          <a:xfrm>
            <a:off x="2514600" y="975360"/>
            <a:ext cx="4114800" cy="701040"/>
          </a:xfrm>
        </p:spPr>
        <p:txBody>
          <a:bodyPr/>
          <a:lstStyle/>
          <a:p>
            <a:r>
              <a:rPr lang="en-US" smtClean="0"/>
              <a:t>Click to edit Master title style</a:t>
            </a:r>
            <a:endParaRPr lang="en-US"/>
          </a:p>
        </p:txBody>
      </p:sp>
      <p:sp>
        <p:nvSpPr>
          <p:cNvPr id="13" name="Date Placeholder 12"/>
          <p:cNvSpPr>
            <a:spLocks noGrp="1"/>
          </p:cNvSpPr>
          <p:nvPr>
            <p:ph type="dt" sz="half" idx="14"/>
          </p:nvPr>
        </p:nvSpPr>
        <p:spPr>
          <a:xfrm>
            <a:off x="2981325" y="273180"/>
            <a:ext cx="3181350" cy="292100"/>
          </a:xfrm>
        </p:spPr>
        <p:txBody>
          <a:bodyPr/>
          <a:lstStyle/>
          <a:p>
            <a:endParaRPr lang="en-US"/>
          </a:p>
        </p:txBody>
      </p:sp>
      <p:sp>
        <p:nvSpPr>
          <p:cNvPr id="14" name="Slide Number Placeholder 13"/>
          <p:cNvSpPr>
            <a:spLocks noGrp="1"/>
          </p:cNvSpPr>
          <p:nvPr>
            <p:ph type="sldNum" sz="quarter" idx="15"/>
          </p:nvPr>
        </p:nvSpPr>
        <p:spPr>
          <a:xfrm>
            <a:off x="4038600" y="6172200"/>
            <a:ext cx="1066800" cy="304800"/>
          </a:xfrm>
        </p:spPr>
        <p:txBody>
          <a:bodyPr/>
          <a:lstStyle/>
          <a:p>
            <a:fld id="{238CB460-E544-4CE9-884A-63AC0A0D3B65}" type="slidenum">
              <a:rPr lang="en-US" smtClean="0"/>
              <a:pPr/>
              <a:t>‹#›</a:t>
            </a:fld>
            <a:endParaRPr lang="en-US"/>
          </a:p>
        </p:txBody>
      </p:sp>
      <p:sp>
        <p:nvSpPr>
          <p:cNvPr id="15" name="Footer Placeholder 14"/>
          <p:cNvSpPr>
            <a:spLocks noGrp="1"/>
          </p:cNvSpPr>
          <p:nvPr>
            <p:ph type="ftr" sz="quarter" idx="16"/>
          </p:nvPr>
        </p:nvSpPr>
        <p:spPr>
          <a:xfrm>
            <a:off x="1447800" y="6486525"/>
            <a:ext cx="6248400" cy="29210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0">
          <a:gsLst>
            <a:gs pos="0">
              <a:srgbClr val="FDC7F8"/>
            </a:gs>
            <a:gs pos="100000">
              <a:srgbClr val="FFC1C1"/>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endParaRPr lang="en-US"/>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en-US"/>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ADBB2912-7C48-49D1-B95A-83D6CFFA5453}" type="slidenum">
              <a:rPr lang="en-US" smtClean="0"/>
              <a:pPr/>
              <a:t>‹#›</a:t>
            </a:fld>
            <a:endParaRPr lang="en-US"/>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en-US" smtClean="0"/>
              <a:t>Click to edit Master title style</a:t>
            </a:r>
            <a:endParaRPr lang="en-US" dirty="0"/>
          </a:p>
        </p:txBody>
      </p:sp>
    </p:spTree>
  </p:cSld>
  <p:clrMap bg1="dk1" tx1="lt1" bg2="dk2" tx2="lt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Lst>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sz="quarter" idx="13"/>
          </p:nvPr>
        </p:nvSpPr>
        <p:spPr>
          <a:xfrm>
            <a:off x="827088" y="2420938"/>
            <a:ext cx="7726362" cy="3268662"/>
          </a:xfrm>
        </p:spPr>
        <p:txBody>
          <a:bodyPr/>
          <a:lstStyle/>
          <a:p>
            <a:pPr algn="ctr">
              <a:buFontTx/>
              <a:buNone/>
            </a:pPr>
            <a:r>
              <a:rPr lang="en-US" sz="2500" b="1" dirty="0" smtClean="0">
                <a:solidFill>
                  <a:srgbClr val="FFCCFF"/>
                </a:solidFill>
                <a:latin typeface="Square721 BT" pitchFamily="34" charset="0"/>
              </a:rPr>
              <a:t>Deepak </a:t>
            </a:r>
            <a:r>
              <a:rPr lang="en-US" sz="2500" b="1" dirty="0" err="1" smtClean="0">
                <a:solidFill>
                  <a:srgbClr val="FFCCFF"/>
                </a:solidFill>
                <a:latin typeface="Square721 BT" pitchFamily="34" charset="0"/>
              </a:rPr>
              <a:t>Jamdhade</a:t>
            </a:r>
            <a:endParaRPr lang="en-US" sz="2500" b="1" dirty="0" smtClean="0">
              <a:solidFill>
                <a:srgbClr val="FFCCFF"/>
              </a:solidFill>
              <a:latin typeface="Square721 BT" pitchFamily="34" charset="0"/>
            </a:endParaRPr>
          </a:p>
          <a:p>
            <a:pPr algn="ctr">
              <a:buFontTx/>
              <a:buNone/>
            </a:pPr>
            <a:r>
              <a:rPr lang="en-US" sz="2500" b="1" dirty="0" err="1" smtClean="0">
                <a:solidFill>
                  <a:srgbClr val="FFCCFF"/>
                </a:solidFill>
                <a:latin typeface="Square721 BT" pitchFamily="34" charset="0"/>
              </a:rPr>
              <a:t>Raut</a:t>
            </a:r>
            <a:r>
              <a:rPr lang="en-US" sz="2500" b="1" dirty="0" smtClean="0">
                <a:solidFill>
                  <a:srgbClr val="FFCCFF"/>
                </a:solidFill>
                <a:latin typeface="Square721 BT" pitchFamily="34" charset="0"/>
              </a:rPr>
              <a:t> </a:t>
            </a:r>
            <a:r>
              <a:rPr lang="en-US" sz="2500" b="1" smtClean="0">
                <a:solidFill>
                  <a:srgbClr val="FFCCFF"/>
                </a:solidFill>
                <a:latin typeface="Square721 BT" pitchFamily="34" charset="0"/>
              </a:rPr>
              <a:t>Sachin</a:t>
            </a:r>
            <a:endParaRPr lang="en-US" sz="2500" b="1" dirty="0">
              <a:solidFill>
                <a:srgbClr val="FFCCFF"/>
              </a:solidFill>
              <a:latin typeface="Square721 BT" pitchFamily="34" charset="0"/>
            </a:endParaRPr>
          </a:p>
        </p:txBody>
      </p:sp>
      <p:sp>
        <p:nvSpPr>
          <p:cNvPr id="12290" name="Rectangle 2"/>
          <p:cNvSpPr>
            <a:spLocks noGrp="1" noChangeArrowheads="1"/>
          </p:cNvSpPr>
          <p:nvPr>
            <p:ph type="title"/>
          </p:nvPr>
        </p:nvSpPr>
        <p:spPr>
          <a:xfrm>
            <a:off x="457200" y="274638"/>
            <a:ext cx="8229600" cy="1570037"/>
          </a:xfrm>
        </p:spPr>
        <p:txBody>
          <a:bodyPr>
            <a:normAutofit fontScale="90000"/>
          </a:bodyPr>
          <a:lstStyle/>
          <a:p>
            <a:r>
              <a:rPr lang="en-US" sz="7200">
                <a:solidFill>
                  <a:srgbClr val="FF9933"/>
                </a:solidFill>
                <a:latin typeface="Square721 BT" pitchFamily="34" charset="0"/>
              </a:rPr>
              <a:t>Indian Art Music</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34" name="Rectangle 22"/>
          <p:cNvSpPr>
            <a:spLocks noGrp="1" noChangeArrowheads="1"/>
          </p:cNvSpPr>
          <p:nvPr>
            <p:ph sz="quarter" idx="13"/>
          </p:nvPr>
        </p:nvSpPr>
        <p:spPr/>
        <p:txBody>
          <a:bodyPr/>
          <a:lstStyle/>
          <a:p>
            <a:r>
              <a:rPr lang="en-US" sz="2400" b="1">
                <a:solidFill>
                  <a:srgbClr val="0033CC"/>
                </a:solidFill>
                <a:latin typeface="Square721 BT" pitchFamily="34" charset="0"/>
              </a:rPr>
              <a:t>Melodic Organisation</a:t>
            </a:r>
            <a:r>
              <a:rPr lang="en-US" sz="2400">
                <a:solidFill>
                  <a:srgbClr val="0033CC"/>
                </a:solidFill>
                <a:latin typeface="Square721 BT" pitchFamily="34" charset="0"/>
              </a:rPr>
              <a:t>:</a:t>
            </a:r>
          </a:p>
          <a:p>
            <a:pPr>
              <a:buFontTx/>
              <a:buNone/>
            </a:pPr>
            <a:endParaRPr lang="en-US" sz="2400">
              <a:solidFill>
                <a:srgbClr val="9933FF"/>
              </a:solidFill>
              <a:latin typeface="Square721 BT" pitchFamily="34" charset="0"/>
            </a:endParaRPr>
          </a:p>
          <a:p>
            <a:pPr>
              <a:buFontTx/>
              <a:buNone/>
            </a:pPr>
            <a:r>
              <a:rPr lang="en-US" sz="2400">
                <a:solidFill>
                  <a:srgbClr val="9933FF"/>
                </a:solidFill>
                <a:latin typeface="Square721 BT" pitchFamily="34" charset="0"/>
              </a:rPr>
              <a:t>According to the</a:t>
            </a:r>
          </a:p>
          <a:p>
            <a:pPr>
              <a:buFontTx/>
              <a:buNone/>
            </a:pPr>
            <a:r>
              <a:rPr lang="en-US" sz="2400">
                <a:solidFill>
                  <a:srgbClr val="9933FF"/>
                </a:solidFill>
                <a:latin typeface="Square721 BT" pitchFamily="34" charset="0"/>
              </a:rPr>
              <a:t>principles codified by </a:t>
            </a:r>
          </a:p>
          <a:p>
            <a:pPr>
              <a:buFontTx/>
              <a:buNone/>
            </a:pPr>
            <a:r>
              <a:rPr lang="en-US" sz="2400">
                <a:solidFill>
                  <a:srgbClr val="9933FF"/>
                </a:solidFill>
                <a:latin typeface="Square721 BT" pitchFamily="34" charset="0"/>
              </a:rPr>
              <a:t>the system of</a:t>
            </a:r>
          </a:p>
          <a:p>
            <a:pPr>
              <a:buFontTx/>
              <a:buNone/>
            </a:pPr>
            <a:r>
              <a:rPr lang="en-US" b="1">
                <a:solidFill>
                  <a:srgbClr val="9900FF"/>
                </a:solidFill>
                <a:latin typeface="Square721 BT" pitchFamily="34" charset="0"/>
              </a:rPr>
              <a:t> - RAGA</a:t>
            </a:r>
            <a:r>
              <a:rPr lang="en-US" sz="2400">
                <a:solidFill>
                  <a:srgbClr val="9933FF"/>
                </a:solidFill>
                <a:latin typeface="Square721 BT" pitchFamily="34" charset="0"/>
              </a:rPr>
              <a:t>s</a:t>
            </a:r>
          </a:p>
          <a:p>
            <a:pPr>
              <a:buFontTx/>
              <a:buNone/>
            </a:pPr>
            <a:r>
              <a:rPr lang="en-US" sz="2400">
                <a:solidFill>
                  <a:srgbClr val="9933FF"/>
                </a:solidFill>
                <a:latin typeface="Square721 BT" pitchFamily="34" charset="0"/>
              </a:rPr>
              <a:t> </a:t>
            </a:r>
            <a:r>
              <a:rPr lang="en-US" b="1">
                <a:solidFill>
                  <a:srgbClr val="9900FF"/>
                </a:solidFill>
                <a:latin typeface="Square721 BT" pitchFamily="34" charset="0"/>
              </a:rPr>
              <a:t>-</a:t>
            </a:r>
            <a:r>
              <a:rPr lang="en-US" sz="2400">
                <a:solidFill>
                  <a:srgbClr val="9933FF"/>
                </a:solidFill>
                <a:latin typeface="Square721 BT" pitchFamily="34" charset="0"/>
              </a:rPr>
              <a:t> </a:t>
            </a:r>
            <a:r>
              <a:rPr lang="en-US" sz="2400" b="1">
                <a:solidFill>
                  <a:srgbClr val="9933FF"/>
                </a:solidFill>
                <a:latin typeface="Square721 BT" pitchFamily="34" charset="0"/>
              </a:rPr>
              <a:t>TALA</a:t>
            </a:r>
            <a:r>
              <a:rPr lang="en-US" sz="2400">
                <a:solidFill>
                  <a:srgbClr val="9933FF"/>
                </a:solidFill>
                <a:latin typeface="Square721 BT" pitchFamily="34" charset="0"/>
              </a:rPr>
              <a:t>s and</a:t>
            </a:r>
          </a:p>
          <a:p>
            <a:pPr>
              <a:buFontTx/>
              <a:buNone/>
            </a:pPr>
            <a:r>
              <a:rPr lang="en-US" sz="2400">
                <a:solidFill>
                  <a:srgbClr val="9933FF"/>
                </a:solidFill>
                <a:latin typeface="Square721 BT" pitchFamily="34" charset="0"/>
              </a:rPr>
              <a:t> </a:t>
            </a:r>
            <a:r>
              <a:rPr lang="en-US" b="1">
                <a:solidFill>
                  <a:srgbClr val="9900FF"/>
                </a:solidFill>
                <a:latin typeface="Square721 BT" pitchFamily="34" charset="0"/>
              </a:rPr>
              <a:t>- </a:t>
            </a:r>
            <a:r>
              <a:rPr lang="en-US" sz="2400">
                <a:solidFill>
                  <a:srgbClr val="9933FF"/>
                </a:solidFill>
                <a:latin typeface="Square721 BT" pitchFamily="34" charset="0"/>
              </a:rPr>
              <a:t>performance practice</a:t>
            </a:r>
          </a:p>
        </p:txBody>
      </p:sp>
      <p:sp>
        <p:nvSpPr>
          <p:cNvPr id="38935" name="Rectangle 23"/>
          <p:cNvSpPr>
            <a:spLocks noGrp="1" noChangeArrowheads="1"/>
          </p:cNvSpPr>
          <p:nvPr>
            <p:ph sz="quarter" idx="14"/>
          </p:nvPr>
        </p:nvSpPr>
        <p:spPr/>
        <p:txBody>
          <a:bodyPr>
            <a:normAutofit fontScale="92500" lnSpcReduction="10000"/>
          </a:bodyPr>
          <a:lstStyle/>
          <a:p>
            <a:r>
              <a:rPr lang="en-US" sz="2400" b="1" dirty="0">
                <a:solidFill>
                  <a:srgbClr val="0033CC"/>
                </a:solidFill>
                <a:latin typeface="Square721 BT" pitchFamily="34" charset="0"/>
              </a:rPr>
              <a:t>Harmonic </a:t>
            </a:r>
            <a:r>
              <a:rPr lang="en-US" sz="2400" b="1" dirty="0" err="1">
                <a:solidFill>
                  <a:srgbClr val="0033CC"/>
                </a:solidFill>
                <a:latin typeface="Square721 BT" pitchFamily="34" charset="0"/>
              </a:rPr>
              <a:t>organisation</a:t>
            </a:r>
            <a:r>
              <a:rPr lang="en-US" sz="2400" dirty="0">
                <a:solidFill>
                  <a:srgbClr val="0033CC"/>
                </a:solidFill>
                <a:latin typeface="Square721 BT" pitchFamily="34" charset="0"/>
              </a:rPr>
              <a:t>:</a:t>
            </a:r>
          </a:p>
          <a:p>
            <a:pPr>
              <a:buFontTx/>
              <a:buNone/>
            </a:pPr>
            <a:endParaRPr lang="en-US" sz="2400" dirty="0">
              <a:solidFill>
                <a:srgbClr val="9933FF"/>
              </a:solidFill>
              <a:latin typeface="Square721 BT" pitchFamily="34" charset="0"/>
            </a:endParaRPr>
          </a:p>
          <a:p>
            <a:pPr>
              <a:buFontTx/>
              <a:buNone/>
            </a:pPr>
            <a:r>
              <a:rPr lang="en-US" sz="2400" dirty="0">
                <a:solidFill>
                  <a:srgbClr val="9933FF"/>
                </a:solidFill>
                <a:latin typeface="Square721 BT" pitchFamily="34" charset="0"/>
              </a:rPr>
              <a:t>Against a fixed system </a:t>
            </a:r>
          </a:p>
          <a:p>
            <a:pPr>
              <a:buFontTx/>
              <a:buNone/>
            </a:pPr>
            <a:r>
              <a:rPr lang="en-US" sz="2400" dirty="0">
                <a:solidFill>
                  <a:srgbClr val="9933FF"/>
                </a:solidFill>
                <a:latin typeface="Square721 BT" pitchFamily="34" charset="0"/>
              </a:rPr>
              <a:t>of static notes sounded</a:t>
            </a:r>
          </a:p>
          <a:p>
            <a:pPr>
              <a:buFontTx/>
              <a:buNone/>
            </a:pPr>
            <a:r>
              <a:rPr lang="en-US" sz="2400" dirty="0">
                <a:solidFill>
                  <a:srgbClr val="9933FF"/>
                </a:solidFill>
                <a:latin typeface="Square721 BT" pitchFamily="34" charset="0"/>
              </a:rPr>
              <a:t>continuously but softly</a:t>
            </a:r>
          </a:p>
          <a:p>
            <a:pPr>
              <a:buFontTx/>
              <a:buNone/>
            </a:pPr>
            <a:r>
              <a:rPr lang="en-US" sz="2400" dirty="0">
                <a:solidFill>
                  <a:srgbClr val="9933FF"/>
                </a:solidFill>
                <a:latin typeface="Square721 BT" pitchFamily="34" charset="0"/>
              </a:rPr>
              <a:t>in the background</a:t>
            </a:r>
          </a:p>
          <a:p>
            <a:pPr algn="ctr">
              <a:buFontTx/>
              <a:buNone/>
            </a:pPr>
            <a:r>
              <a:rPr lang="en-US" sz="2400" b="1" dirty="0">
                <a:solidFill>
                  <a:srgbClr val="9933FF"/>
                </a:solidFill>
                <a:latin typeface="Square721 BT" pitchFamily="34" charset="0"/>
              </a:rPr>
              <a:t>and</a:t>
            </a:r>
          </a:p>
          <a:p>
            <a:pPr>
              <a:buFontTx/>
              <a:buNone/>
            </a:pPr>
            <a:r>
              <a:rPr lang="en-US" sz="2400" dirty="0">
                <a:solidFill>
                  <a:srgbClr val="9933FF"/>
                </a:solidFill>
                <a:latin typeface="Square721 BT" pitchFamily="34" charset="0"/>
              </a:rPr>
              <a:t>in unintended</a:t>
            </a:r>
          </a:p>
          <a:p>
            <a:pPr>
              <a:buFontTx/>
              <a:buNone/>
            </a:pPr>
            <a:r>
              <a:rPr lang="en-US" sz="2400" dirty="0">
                <a:solidFill>
                  <a:srgbClr val="9933FF"/>
                </a:solidFill>
                <a:latin typeface="Square721 BT" pitchFamily="34" charset="0"/>
              </a:rPr>
              <a:t>counterpoint, from an </a:t>
            </a:r>
          </a:p>
          <a:p>
            <a:pPr>
              <a:buFontTx/>
              <a:buNone/>
            </a:pPr>
            <a:r>
              <a:rPr lang="en-US" sz="2400" dirty="0">
                <a:solidFill>
                  <a:srgbClr val="9933FF"/>
                </a:solidFill>
                <a:latin typeface="Square721 BT" pitchFamily="34" charset="0"/>
              </a:rPr>
              <a:t>imitating accompanist</a:t>
            </a:r>
          </a:p>
        </p:txBody>
      </p:sp>
      <p:sp>
        <p:nvSpPr>
          <p:cNvPr id="38932" name="Rectangle 20"/>
          <p:cNvSpPr>
            <a:spLocks noGrp="1" noChangeArrowheads="1"/>
          </p:cNvSpPr>
          <p:nvPr>
            <p:ph type="title"/>
          </p:nvPr>
        </p:nvSpPr>
        <p:spPr/>
        <p:txBody>
          <a:bodyPr/>
          <a:lstStyle/>
          <a:p>
            <a:r>
              <a:rPr lang="en-US" dirty="0" err="1">
                <a:solidFill>
                  <a:srgbClr val="00B0F0"/>
                </a:solidFill>
                <a:latin typeface="Square721 BT" pitchFamily="34" charset="0"/>
              </a:rPr>
              <a:t>Organising</a:t>
            </a:r>
            <a:r>
              <a:rPr lang="en-US" dirty="0">
                <a:solidFill>
                  <a:srgbClr val="00B0F0"/>
                </a:solidFill>
              </a:rPr>
              <a:t> Notes</a:t>
            </a:r>
          </a:p>
        </p:txBody>
      </p:sp>
      <p:sp>
        <p:nvSpPr>
          <p:cNvPr id="38936" name="Line 24"/>
          <p:cNvSpPr>
            <a:spLocks noChangeShapeType="1"/>
          </p:cNvSpPr>
          <p:nvPr/>
        </p:nvSpPr>
        <p:spPr bwMode="auto">
          <a:xfrm>
            <a:off x="4427538" y="1700213"/>
            <a:ext cx="0" cy="4465637"/>
          </a:xfrm>
          <a:prstGeom prst="line">
            <a:avLst/>
          </a:prstGeom>
          <a:noFill/>
          <a:ln w="38100">
            <a:solidFill>
              <a:srgbClr val="CC00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8" presetClass="entr" presetSubtype="0" accel="50000" fill="hold" grpId="0" nodeType="afterEffect">
                                  <p:stCondLst>
                                    <p:cond delay="0"/>
                                  </p:stCondLst>
                                  <p:iterate type="lt">
                                    <p:tmPct val="50000"/>
                                  </p:iterate>
                                  <p:childTnLst>
                                    <p:set>
                                      <p:cBhvr>
                                        <p:cTn id="6" dur="1" fill="hold">
                                          <p:stCondLst>
                                            <p:cond delay="0"/>
                                          </p:stCondLst>
                                        </p:cTn>
                                        <p:tgtEl>
                                          <p:spTgt spid="38932"/>
                                        </p:tgtEl>
                                        <p:attrNameLst>
                                          <p:attrName>style.visibility</p:attrName>
                                        </p:attrNameLst>
                                      </p:cBhvr>
                                      <p:to>
                                        <p:strVal val="visible"/>
                                      </p:to>
                                    </p:set>
                                    <p:set>
                                      <p:cBhvr>
                                        <p:cTn id="7" dur="228" fill="hold">
                                          <p:stCondLst>
                                            <p:cond delay="0"/>
                                          </p:stCondLst>
                                        </p:cTn>
                                        <p:tgtEl>
                                          <p:spTgt spid="38932"/>
                                        </p:tgtEl>
                                        <p:attrNameLst>
                                          <p:attrName>style.rotation</p:attrName>
                                        </p:attrNameLst>
                                      </p:cBhvr>
                                      <p:to>
                                        <p:strVal val="-45.0"/>
                                      </p:to>
                                    </p:set>
                                    <p:anim calcmode="lin" valueType="num">
                                      <p:cBhvr>
                                        <p:cTn id="8" dur="228" fill="hold">
                                          <p:stCondLst>
                                            <p:cond delay="228"/>
                                          </p:stCondLst>
                                        </p:cTn>
                                        <p:tgtEl>
                                          <p:spTgt spid="38932"/>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38932"/>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38932"/>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38932"/>
                                        </p:tgtEl>
                                        <p:attrNameLst>
                                          <p:attrName>ppt_y</p:attrName>
                                        </p:attrNameLst>
                                      </p:cBhvr>
                                      <p:tavLst>
                                        <p:tav tm="0">
                                          <p:val>
                                            <p:strVal val="#ppt_y-(0.354*#ppt_w-0.172*#ppt_h)"/>
                                          </p:val>
                                        </p:tav>
                                        <p:tav tm="100000">
                                          <p:val>
                                            <p:strVal val="#ppt_y"/>
                                          </p:val>
                                        </p:tav>
                                      </p:tavLst>
                                    </p:anim>
                                  </p:childTnLst>
                                </p:cTn>
                              </p:par>
                            </p:childTnLst>
                          </p:cTn>
                        </p:par>
                        <p:par>
                          <p:cTn id="12" fill="hold" nodeType="afterGroup">
                            <p:stCondLst>
                              <p:cond delay="4000"/>
                            </p:stCondLst>
                            <p:childTnLst>
                              <p:par>
                                <p:cTn id="13" presetID="35" presetClass="entr" presetSubtype="0" fill="hold" grpId="0" nodeType="afterEffect">
                                  <p:stCondLst>
                                    <p:cond delay="0"/>
                                  </p:stCondLst>
                                  <p:childTnLst>
                                    <p:set>
                                      <p:cBhvr>
                                        <p:cTn id="14" dur="1" fill="hold">
                                          <p:stCondLst>
                                            <p:cond delay="0"/>
                                          </p:stCondLst>
                                        </p:cTn>
                                        <p:tgtEl>
                                          <p:spTgt spid="38936"/>
                                        </p:tgtEl>
                                        <p:attrNameLst>
                                          <p:attrName>style.visibility</p:attrName>
                                        </p:attrNameLst>
                                      </p:cBhvr>
                                      <p:to>
                                        <p:strVal val="visible"/>
                                      </p:to>
                                    </p:set>
                                    <p:animEffect transition="in" filter="fade">
                                      <p:cBhvr>
                                        <p:cTn id="15" dur="2000"/>
                                        <p:tgtEl>
                                          <p:spTgt spid="38936"/>
                                        </p:tgtEl>
                                      </p:cBhvr>
                                    </p:animEffect>
                                    <p:anim calcmode="lin" valueType="num">
                                      <p:cBhvr>
                                        <p:cTn id="16" dur="2000" fill="hold"/>
                                        <p:tgtEl>
                                          <p:spTgt spid="38936"/>
                                        </p:tgtEl>
                                        <p:attrNameLst>
                                          <p:attrName>style.rotation</p:attrName>
                                        </p:attrNameLst>
                                      </p:cBhvr>
                                      <p:tavLst>
                                        <p:tav tm="0">
                                          <p:val>
                                            <p:fltVal val="720"/>
                                          </p:val>
                                        </p:tav>
                                        <p:tav tm="100000">
                                          <p:val>
                                            <p:fltVal val="0"/>
                                          </p:val>
                                        </p:tav>
                                      </p:tavLst>
                                    </p:anim>
                                    <p:anim calcmode="lin" valueType="num">
                                      <p:cBhvr>
                                        <p:cTn id="17" dur="2000" fill="hold"/>
                                        <p:tgtEl>
                                          <p:spTgt spid="38936"/>
                                        </p:tgtEl>
                                        <p:attrNameLst>
                                          <p:attrName>ppt_h</p:attrName>
                                        </p:attrNameLst>
                                      </p:cBhvr>
                                      <p:tavLst>
                                        <p:tav tm="0">
                                          <p:val>
                                            <p:fltVal val="0"/>
                                          </p:val>
                                        </p:tav>
                                        <p:tav tm="100000">
                                          <p:val>
                                            <p:strVal val="#ppt_h"/>
                                          </p:val>
                                        </p:tav>
                                      </p:tavLst>
                                    </p:anim>
                                    <p:anim calcmode="lin" valueType="num">
                                      <p:cBhvr>
                                        <p:cTn id="18" dur="2000" fill="hold"/>
                                        <p:tgtEl>
                                          <p:spTgt spid="38936"/>
                                        </p:tgtEl>
                                        <p:attrNameLst>
                                          <p:attrName>ppt_w</p:attrName>
                                        </p:attrNameLst>
                                      </p:cBhvr>
                                      <p:tavLst>
                                        <p:tav tm="0">
                                          <p:val>
                                            <p:fltVal val="0"/>
                                          </p:val>
                                        </p:tav>
                                        <p:tav tm="100000">
                                          <p:val>
                                            <p:strVal val="#ppt_w"/>
                                          </p:val>
                                        </p:tav>
                                      </p:tavLst>
                                    </p:anim>
                                  </p:childTnLst>
                                </p:cTn>
                              </p:par>
                            </p:childTnLst>
                          </p:cTn>
                        </p:par>
                        <p:par>
                          <p:cTn id="19" fill="hold" nodeType="afterGroup">
                            <p:stCondLst>
                              <p:cond delay="6000"/>
                            </p:stCondLst>
                            <p:childTnLst>
                              <p:par>
                                <p:cTn id="20" presetID="41" presetClass="entr" presetSubtype="0" fill="hold" nodeType="afterEffect">
                                  <p:stCondLst>
                                    <p:cond delay="0"/>
                                  </p:stCondLst>
                                  <p:iterate type="lt">
                                    <p:tmPct val="10000"/>
                                  </p:iterate>
                                  <p:childTnLst>
                                    <p:set>
                                      <p:cBhvr>
                                        <p:cTn id="21" dur="1" fill="hold">
                                          <p:stCondLst>
                                            <p:cond delay="0"/>
                                          </p:stCondLst>
                                        </p:cTn>
                                        <p:tgtEl>
                                          <p:spTgt spid="38934">
                                            <p:txEl>
                                              <p:pRg st="0" end="0"/>
                                            </p:txEl>
                                          </p:spTgt>
                                        </p:tgtEl>
                                        <p:attrNameLst>
                                          <p:attrName>style.visibility</p:attrName>
                                        </p:attrNameLst>
                                      </p:cBhvr>
                                      <p:to>
                                        <p:strVal val="visible"/>
                                      </p:to>
                                    </p:set>
                                    <p:anim calcmode="lin" valueType="num">
                                      <p:cBhvr>
                                        <p:cTn id="22" dur="1000" fill="hold"/>
                                        <p:tgtEl>
                                          <p:spTgt spid="38934">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3" dur="1000" fill="hold"/>
                                        <p:tgtEl>
                                          <p:spTgt spid="38934">
                                            <p:txEl>
                                              <p:pRg st="0" end="0"/>
                                            </p:txEl>
                                          </p:spTgt>
                                        </p:tgtEl>
                                        <p:attrNameLst>
                                          <p:attrName>ppt_y</p:attrName>
                                        </p:attrNameLst>
                                      </p:cBhvr>
                                      <p:tavLst>
                                        <p:tav tm="0">
                                          <p:val>
                                            <p:strVal val="#ppt_y"/>
                                          </p:val>
                                        </p:tav>
                                        <p:tav tm="100000">
                                          <p:val>
                                            <p:strVal val="#ppt_y"/>
                                          </p:val>
                                        </p:tav>
                                      </p:tavLst>
                                    </p:anim>
                                    <p:anim calcmode="lin" valueType="num">
                                      <p:cBhvr>
                                        <p:cTn id="24" dur="1000" fill="hold"/>
                                        <p:tgtEl>
                                          <p:spTgt spid="38934">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5" dur="1000" fill="hold"/>
                                        <p:tgtEl>
                                          <p:spTgt spid="38934">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6" dur="1000" tmFilter="0,0; .5, 1; 1, 1"/>
                                        <p:tgtEl>
                                          <p:spTgt spid="38934">
                                            <p:txEl>
                                              <p:pRg st="0" end="0"/>
                                            </p:txEl>
                                          </p:spTgt>
                                        </p:tgtEl>
                                      </p:cBhvr>
                                    </p:animEffect>
                                  </p:childTnLst>
                                </p:cTn>
                              </p:par>
                            </p:childTnLst>
                          </p:cTn>
                        </p:par>
                        <p:par>
                          <p:cTn id="27" fill="hold" nodeType="afterGroup">
                            <p:stCondLst>
                              <p:cond delay="8900"/>
                            </p:stCondLst>
                            <p:childTnLst>
                              <p:par>
                                <p:cTn id="28" presetID="41" presetClass="entr" presetSubtype="0" fill="hold" nodeType="afterEffect">
                                  <p:stCondLst>
                                    <p:cond delay="0"/>
                                  </p:stCondLst>
                                  <p:iterate type="lt">
                                    <p:tmPct val="10000"/>
                                  </p:iterate>
                                  <p:childTnLst>
                                    <p:set>
                                      <p:cBhvr>
                                        <p:cTn id="29" dur="1" fill="hold">
                                          <p:stCondLst>
                                            <p:cond delay="0"/>
                                          </p:stCondLst>
                                        </p:cTn>
                                        <p:tgtEl>
                                          <p:spTgt spid="38934">
                                            <p:txEl>
                                              <p:pRg st="2" end="2"/>
                                            </p:txEl>
                                          </p:spTgt>
                                        </p:tgtEl>
                                        <p:attrNameLst>
                                          <p:attrName>style.visibility</p:attrName>
                                        </p:attrNameLst>
                                      </p:cBhvr>
                                      <p:to>
                                        <p:strVal val="visible"/>
                                      </p:to>
                                    </p:set>
                                    <p:anim calcmode="lin" valueType="num">
                                      <p:cBhvr>
                                        <p:cTn id="30" dur="1000" fill="hold"/>
                                        <p:tgtEl>
                                          <p:spTgt spid="38934">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31" dur="1000" fill="hold"/>
                                        <p:tgtEl>
                                          <p:spTgt spid="38934">
                                            <p:txEl>
                                              <p:pRg st="2" end="2"/>
                                            </p:txEl>
                                          </p:spTgt>
                                        </p:tgtEl>
                                        <p:attrNameLst>
                                          <p:attrName>ppt_y</p:attrName>
                                        </p:attrNameLst>
                                      </p:cBhvr>
                                      <p:tavLst>
                                        <p:tav tm="0">
                                          <p:val>
                                            <p:strVal val="#ppt_y"/>
                                          </p:val>
                                        </p:tav>
                                        <p:tav tm="100000">
                                          <p:val>
                                            <p:strVal val="#ppt_y"/>
                                          </p:val>
                                        </p:tav>
                                      </p:tavLst>
                                    </p:anim>
                                    <p:anim calcmode="lin" valueType="num">
                                      <p:cBhvr>
                                        <p:cTn id="32" dur="1000" fill="hold"/>
                                        <p:tgtEl>
                                          <p:spTgt spid="38934">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3" dur="1000" fill="hold"/>
                                        <p:tgtEl>
                                          <p:spTgt spid="38934">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4" dur="1000" tmFilter="0,0; .5, 1; 1, 1"/>
                                        <p:tgtEl>
                                          <p:spTgt spid="38934">
                                            <p:txEl>
                                              <p:pRg st="2" end="2"/>
                                            </p:txEl>
                                          </p:spTgt>
                                        </p:tgtEl>
                                      </p:cBhvr>
                                    </p:animEffect>
                                  </p:childTnLst>
                                </p:cTn>
                              </p:par>
                            </p:childTnLst>
                          </p:cTn>
                        </p:par>
                        <p:par>
                          <p:cTn id="35" fill="hold" nodeType="afterGroup">
                            <p:stCondLst>
                              <p:cond delay="11200"/>
                            </p:stCondLst>
                            <p:childTnLst>
                              <p:par>
                                <p:cTn id="36" presetID="41" presetClass="entr" presetSubtype="0" fill="hold" nodeType="afterEffect">
                                  <p:stCondLst>
                                    <p:cond delay="0"/>
                                  </p:stCondLst>
                                  <p:iterate type="lt">
                                    <p:tmPct val="10000"/>
                                  </p:iterate>
                                  <p:childTnLst>
                                    <p:set>
                                      <p:cBhvr>
                                        <p:cTn id="37" dur="1" fill="hold">
                                          <p:stCondLst>
                                            <p:cond delay="0"/>
                                          </p:stCondLst>
                                        </p:cTn>
                                        <p:tgtEl>
                                          <p:spTgt spid="38934">
                                            <p:txEl>
                                              <p:pRg st="3" end="3"/>
                                            </p:txEl>
                                          </p:spTgt>
                                        </p:tgtEl>
                                        <p:attrNameLst>
                                          <p:attrName>style.visibility</p:attrName>
                                        </p:attrNameLst>
                                      </p:cBhvr>
                                      <p:to>
                                        <p:strVal val="visible"/>
                                      </p:to>
                                    </p:set>
                                    <p:anim calcmode="lin" valueType="num">
                                      <p:cBhvr>
                                        <p:cTn id="38" dur="1000" fill="hold"/>
                                        <p:tgtEl>
                                          <p:spTgt spid="38934">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9" dur="1000" fill="hold"/>
                                        <p:tgtEl>
                                          <p:spTgt spid="38934">
                                            <p:txEl>
                                              <p:pRg st="3" end="3"/>
                                            </p:txEl>
                                          </p:spTgt>
                                        </p:tgtEl>
                                        <p:attrNameLst>
                                          <p:attrName>ppt_y</p:attrName>
                                        </p:attrNameLst>
                                      </p:cBhvr>
                                      <p:tavLst>
                                        <p:tav tm="0">
                                          <p:val>
                                            <p:strVal val="#ppt_y"/>
                                          </p:val>
                                        </p:tav>
                                        <p:tav tm="100000">
                                          <p:val>
                                            <p:strVal val="#ppt_y"/>
                                          </p:val>
                                        </p:tav>
                                      </p:tavLst>
                                    </p:anim>
                                    <p:anim calcmode="lin" valueType="num">
                                      <p:cBhvr>
                                        <p:cTn id="40" dur="1000" fill="hold"/>
                                        <p:tgtEl>
                                          <p:spTgt spid="38934">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1" dur="1000" fill="hold"/>
                                        <p:tgtEl>
                                          <p:spTgt spid="38934">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2" dur="1000" tmFilter="0,0; .5, 1; 1, 1"/>
                                        <p:tgtEl>
                                          <p:spTgt spid="38934">
                                            <p:txEl>
                                              <p:pRg st="3" end="3"/>
                                            </p:txEl>
                                          </p:spTgt>
                                        </p:tgtEl>
                                      </p:cBhvr>
                                    </p:animEffect>
                                  </p:childTnLst>
                                </p:cTn>
                              </p:par>
                            </p:childTnLst>
                          </p:cTn>
                        </p:par>
                        <p:par>
                          <p:cTn id="43" fill="hold" nodeType="afterGroup">
                            <p:stCondLst>
                              <p:cond delay="14100"/>
                            </p:stCondLst>
                            <p:childTnLst>
                              <p:par>
                                <p:cTn id="44" presetID="41" presetClass="entr" presetSubtype="0" fill="hold" nodeType="afterEffect">
                                  <p:stCondLst>
                                    <p:cond delay="0"/>
                                  </p:stCondLst>
                                  <p:iterate type="lt">
                                    <p:tmPct val="10000"/>
                                  </p:iterate>
                                  <p:childTnLst>
                                    <p:set>
                                      <p:cBhvr>
                                        <p:cTn id="45" dur="1" fill="hold">
                                          <p:stCondLst>
                                            <p:cond delay="0"/>
                                          </p:stCondLst>
                                        </p:cTn>
                                        <p:tgtEl>
                                          <p:spTgt spid="38934">
                                            <p:txEl>
                                              <p:pRg st="4" end="4"/>
                                            </p:txEl>
                                          </p:spTgt>
                                        </p:tgtEl>
                                        <p:attrNameLst>
                                          <p:attrName>style.visibility</p:attrName>
                                        </p:attrNameLst>
                                      </p:cBhvr>
                                      <p:to>
                                        <p:strVal val="visible"/>
                                      </p:to>
                                    </p:set>
                                    <p:anim calcmode="lin" valueType="num">
                                      <p:cBhvr>
                                        <p:cTn id="46" dur="1000" fill="hold"/>
                                        <p:tgtEl>
                                          <p:spTgt spid="38934">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47" dur="1000" fill="hold"/>
                                        <p:tgtEl>
                                          <p:spTgt spid="38934">
                                            <p:txEl>
                                              <p:pRg st="4" end="4"/>
                                            </p:txEl>
                                          </p:spTgt>
                                        </p:tgtEl>
                                        <p:attrNameLst>
                                          <p:attrName>ppt_y</p:attrName>
                                        </p:attrNameLst>
                                      </p:cBhvr>
                                      <p:tavLst>
                                        <p:tav tm="0">
                                          <p:val>
                                            <p:strVal val="#ppt_y"/>
                                          </p:val>
                                        </p:tav>
                                        <p:tav tm="100000">
                                          <p:val>
                                            <p:strVal val="#ppt_y"/>
                                          </p:val>
                                        </p:tav>
                                      </p:tavLst>
                                    </p:anim>
                                    <p:anim calcmode="lin" valueType="num">
                                      <p:cBhvr>
                                        <p:cTn id="48" dur="1000" fill="hold"/>
                                        <p:tgtEl>
                                          <p:spTgt spid="38934">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9" dur="1000" fill="hold"/>
                                        <p:tgtEl>
                                          <p:spTgt spid="38934">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0" dur="1000" tmFilter="0,0; .5, 1; 1, 1"/>
                                        <p:tgtEl>
                                          <p:spTgt spid="38934">
                                            <p:txEl>
                                              <p:pRg st="4" end="4"/>
                                            </p:txEl>
                                          </p:spTgt>
                                        </p:tgtEl>
                                      </p:cBhvr>
                                    </p:animEffect>
                                  </p:childTnLst>
                                </p:cTn>
                              </p:par>
                            </p:childTnLst>
                          </p:cTn>
                        </p:par>
                        <p:par>
                          <p:cTn id="51" fill="hold" nodeType="afterGroup">
                            <p:stCondLst>
                              <p:cond delay="16100"/>
                            </p:stCondLst>
                            <p:childTnLst>
                              <p:par>
                                <p:cTn id="52" presetID="41" presetClass="entr" presetSubtype="0" fill="hold" nodeType="afterEffect">
                                  <p:stCondLst>
                                    <p:cond delay="0"/>
                                  </p:stCondLst>
                                  <p:iterate type="lt">
                                    <p:tmPct val="10000"/>
                                  </p:iterate>
                                  <p:childTnLst>
                                    <p:set>
                                      <p:cBhvr>
                                        <p:cTn id="53" dur="1" fill="hold">
                                          <p:stCondLst>
                                            <p:cond delay="0"/>
                                          </p:stCondLst>
                                        </p:cTn>
                                        <p:tgtEl>
                                          <p:spTgt spid="38934">
                                            <p:txEl>
                                              <p:pRg st="5" end="5"/>
                                            </p:txEl>
                                          </p:spTgt>
                                        </p:tgtEl>
                                        <p:attrNameLst>
                                          <p:attrName>style.visibility</p:attrName>
                                        </p:attrNameLst>
                                      </p:cBhvr>
                                      <p:to>
                                        <p:strVal val="visible"/>
                                      </p:to>
                                    </p:set>
                                    <p:anim calcmode="lin" valueType="num">
                                      <p:cBhvr>
                                        <p:cTn id="54" dur="1000" fill="hold"/>
                                        <p:tgtEl>
                                          <p:spTgt spid="38934">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55" dur="1000" fill="hold"/>
                                        <p:tgtEl>
                                          <p:spTgt spid="38934">
                                            <p:txEl>
                                              <p:pRg st="5" end="5"/>
                                            </p:txEl>
                                          </p:spTgt>
                                        </p:tgtEl>
                                        <p:attrNameLst>
                                          <p:attrName>ppt_y</p:attrName>
                                        </p:attrNameLst>
                                      </p:cBhvr>
                                      <p:tavLst>
                                        <p:tav tm="0">
                                          <p:val>
                                            <p:strVal val="#ppt_y"/>
                                          </p:val>
                                        </p:tav>
                                        <p:tav tm="100000">
                                          <p:val>
                                            <p:strVal val="#ppt_y"/>
                                          </p:val>
                                        </p:tav>
                                      </p:tavLst>
                                    </p:anim>
                                    <p:anim calcmode="lin" valueType="num">
                                      <p:cBhvr>
                                        <p:cTn id="56" dur="1000" fill="hold"/>
                                        <p:tgtEl>
                                          <p:spTgt spid="38934">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7" dur="1000" fill="hold"/>
                                        <p:tgtEl>
                                          <p:spTgt spid="38934">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8" dur="1000" tmFilter="0,0; .5, 1; 1, 1"/>
                                        <p:tgtEl>
                                          <p:spTgt spid="38934">
                                            <p:txEl>
                                              <p:pRg st="5" end="5"/>
                                            </p:txEl>
                                          </p:spTgt>
                                        </p:tgtEl>
                                      </p:cBhvr>
                                    </p:animEffect>
                                  </p:childTnLst>
                                </p:cTn>
                              </p:par>
                            </p:childTnLst>
                          </p:cTn>
                        </p:par>
                        <p:par>
                          <p:cTn id="59" fill="hold" nodeType="afterGroup">
                            <p:stCondLst>
                              <p:cond delay="17600"/>
                            </p:stCondLst>
                            <p:childTnLst>
                              <p:par>
                                <p:cTn id="60" presetID="41" presetClass="entr" presetSubtype="0" fill="hold" nodeType="afterEffect">
                                  <p:stCondLst>
                                    <p:cond delay="0"/>
                                  </p:stCondLst>
                                  <p:iterate type="lt">
                                    <p:tmPct val="10000"/>
                                  </p:iterate>
                                  <p:childTnLst>
                                    <p:set>
                                      <p:cBhvr>
                                        <p:cTn id="61" dur="1" fill="hold">
                                          <p:stCondLst>
                                            <p:cond delay="0"/>
                                          </p:stCondLst>
                                        </p:cTn>
                                        <p:tgtEl>
                                          <p:spTgt spid="38934">
                                            <p:txEl>
                                              <p:pRg st="6" end="6"/>
                                            </p:txEl>
                                          </p:spTgt>
                                        </p:tgtEl>
                                        <p:attrNameLst>
                                          <p:attrName>style.visibility</p:attrName>
                                        </p:attrNameLst>
                                      </p:cBhvr>
                                      <p:to>
                                        <p:strVal val="visible"/>
                                      </p:to>
                                    </p:set>
                                    <p:anim calcmode="lin" valueType="num">
                                      <p:cBhvr>
                                        <p:cTn id="62" dur="1000" fill="hold"/>
                                        <p:tgtEl>
                                          <p:spTgt spid="38934">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63" dur="1000" fill="hold"/>
                                        <p:tgtEl>
                                          <p:spTgt spid="38934">
                                            <p:txEl>
                                              <p:pRg st="6" end="6"/>
                                            </p:txEl>
                                          </p:spTgt>
                                        </p:tgtEl>
                                        <p:attrNameLst>
                                          <p:attrName>ppt_y</p:attrName>
                                        </p:attrNameLst>
                                      </p:cBhvr>
                                      <p:tavLst>
                                        <p:tav tm="0">
                                          <p:val>
                                            <p:strVal val="#ppt_y"/>
                                          </p:val>
                                        </p:tav>
                                        <p:tav tm="100000">
                                          <p:val>
                                            <p:strVal val="#ppt_y"/>
                                          </p:val>
                                        </p:tav>
                                      </p:tavLst>
                                    </p:anim>
                                    <p:anim calcmode="lin" valueType="num">
                                      <p:cBhvr>
                                        <p:cTn id="64" dur="1000" fill="hold"/>
                                        <p:tgtEl>
                                          <p:spTgt spid="38934">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5" dur="1000" fill="hold"/>
                                        <p:tgtEl>
                                          <p:spTgt spid="38934">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6" dur="1000" tmFilter="0,0; .5, 1; 1, 1"/>
                                        <p:tgtEl>
                                          <p:spTgt spid="38934">
                                            <p:txEl>
                                              <p:pRg st="6" end="6"/>
                                            </p:txEl>
                                          </p:spTgt>
                                        </p:tgtEl>
                                      </p:cBhvr>
                                    </p:animEffect>
                                  </p:childTnLst>
                                </p:cTn>
                              </p:par>
                            </p:childTnLst>
                          </p:cTn>
                        </p:par>
                        <p:par>
                          <p:cTn id="67" fill="hold" nodeType="afterGroup">
                            <p:stCondLst>
                              <p:cond delay="19400"/>
                            </p:stCondLst>
                            <p:childTnLst>
                              <p:par>
                                <p:cTn id="68" presetID="41" presetClass="entr" presetSubtype="0" fill="hold" nodeType="afterEffect">
                                  <p:stCondLst>
                                    <p:cond delay="0"/>
                                  </p:stCondLst>
                                  <p:iterate type="lt">
                                    <p:tmPct val="10000"/>
                                  </p:iterate>
                                  <p:childTnLst>
                                    <p:set>
                                      <p:cBhvr>
                                        <p:cTn id="69" dur="1" fill="hold">
                                          <p:stCondLst>
                                            <p:cond delay="0"/>
                                          </p:stCondLst>
                                        </p:cTn>
                                        <p:tgtEl>
                                          <p:spTgt spid="38934">
                                            <p:txEl>
                                              <p:pRg st="7" end="7"/>
                                            </p:txEl>
                                          </p:spTgt>
                                        </p:tgtEl>
                                        <p:attrNameLst>
                                          <p:attrName>style.visibility</p:attrName>
                                        </p:attrNameLst>
                                      </p:cBhvr>
                                      <p:to>
                                        <p:strVal val="visible"/>
                                      </p:to>
                                    </p:set>
                                    <p:anim calcmode="lin" valueType="num">
                                      <p:cBhvr>
                                        <p:cTn id="70" dur="1000" fill="hold"/>
                                        <p:tgtEl>
                                          <p:spTgt spid="38934">
                                            <p:txEl>
                                              <p:pRg st="7" end="7"/>
                                            </p:txEl>
                                          </p:spTgt>
                                        </p:tgtEl>
                                        <p:attrNameLst>
                                          <p:attrName>ppt_x</p:attrName>
                                        </p:attrNameLst>
                                      </p:cBhvr>
                                      <p:tavLst>
                                        <p:tav tm="0">
                                          <p:val>
                                            <p:strVal val="#ppt_x"/>
                                          </p:val>
                                        </p:tav>
                                        <p:tav tm="50000">
                                          <p:val>
                                            <p:strVal val="#ppt_x+.1"/>
                                          </p:val>
                                        </p:tav>
                                        <p:tav tm="100000">
                                          <p:val>
                                            <p:strVal val="#ppt_x"/>
                                          </p:val>
                                        </p:tav>
                                      </p:tavLst>
                                    </p:anim>
                                    <p:anim calcmode="lin" valueType="num">
                                      <p:cBhvr>
                                        <p:cTn id="71" dur="1000" fill="hold"/>
                                        <p:tgtEl>
                                          <p:spTgt spid="38934">
                                            <p:txEl>
                                              <p:pRg st="7" end="7"/>
                                            </p:txEl>
                                          </p:spTgt>
                                        </p:tgtEl>
                                        <p:attrNameLst>
                                          <p:attrName>ppt_y</p:attrName>
                                        </p:attrNameLst>
                                      </p:cBhvr>
                                      <p:tavLst>
                                        <p:tav tm="0">
                                          <p:val>
                                            <p:strVal val="#ppt_y"/>
                                          </p:val>
                                        </p:tav>
                                        <p:tav tm="100000">
                                          <p:val>
                                            <p:strVal val="#ppt_y"/>
                                          </p:val>
                                        </p:tav>
                                      </p:tavLst>
                                    </p:anim>
                                    <p:anim calcmode="lin" valueType="num">
                                      <p:cBhvr>
                                        <p:cTn id="72" dur="1000" fill="hold"/>
                                        <p:tgtEl>
                                          <p:spTgt spid="38934">
                                            <p:txEl>
                                              <p:pRg st="7" end="7"/>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73" dur="1000" fill="hold"/>
                                        <p:tgtEl>
                                          <p:spTgt spid="38934">
                                            <p:txEl>
                                              <p:pRg st="7" end="7"/>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74" dur="1000" tmFilter="0,0; .5, 1; 1, 1"/>
                                        <p:tgtEl>
                                          <p:spTgt spid="38934">
                                            <p:txEl>
                                              <p:pRg st="7" end="7"/>
                                            </p:txEl>
                                          </p:spTgt>
                                        </p:tgtEl>
                                      </p:cBhvr>
                                    </p:animEffect>
                                  </p:childTnLst>
                                </p:cTn>
                              </p:par>
                            </p:childTnLst>
                          </p:cTn>
                        </p:par>
                        <p:par>
                          <p:cTn id="75" fill="hold" nodeType="afterGroup">
                            <p:stCondLst>
                              <p:cond delay="22300"/>
                            </p:stCondLst>
                            <p:childTnLst>
                              <p:par>
                                <p:cTn id="76" presetID="41" presetClass="entr" presetSubtype="0" fill="hold" nodeType="afterEffect">
                                  <p:stCondLst>
                                    <p:cond delay="0"/>
                                  </p:stCondLst>
                                  <p:iterate type="lt">
                                    <p:tmPct val="10000"/>
                                  </p:iterate>
                                  <p:childTnLst>
                                    <p:set>
                                      <p:cBhvr>
                                        <p:cTn id="77" dur="1" fill="hold">
                                          <p:stCondLst>
                                            <p:cond delay="0"/>
                                          </p:stCondLst>
                                        </p:cTn>
                                        <p:tgtEl>
                                          <p:spTgt spid="38935">
                                            <p:txEl>
                                              <p:pRg st="0" end="0"/>
                                            </p:txEl>
                                          </p:spTgt>
                                        </p:tgtEl>
                                        <p:attrNameLst>
                                          <p:attrName>style.visibility</p:attrName>
                                        </p:attrNameLst>
                                      </p:cBhvr>
                                      <p:to>
                                        <p:strVal val="visible"/>
                                      </p:to>
                                    </p:set>
                                    <p:anim calcmode="lin" valueType="num">
                                      <p:cBhvr>
                                        <p:cTn id="78" dur="1000" fill="hold"/>
                                        <p:tgtEl>
                                          <p:spTgt spid="3893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79" dur="1000" fill="hold"/>
                                        <p:tgtEl>
                                          <p:spTgt spid="38935">
                                            <p:txEl>
                                              <p:pRg st="0" end="0"/>
                                            </p:txEl>
                                          </p:spTgt>
                                        </p:tgtEl>
                                        <p:attrNameLst>
                                          <p:attrName>ppt_y</p:attrName>
                                        </p:attrNameLst>
                                      </p:cBhvr>
                                      <p:tavLst>
                                        <p:tav tm="0">
                                          <p:val>
                                            <p:strVal val="#ppt_y"/>
                                          </p:val>
                                        </p:tav>
                                        <p:tav tm="100000">
                                          <p:val>
                                            <p:strVal val="#ppt_y"/>
                                          </p:val>
                                        </p:tav>
                                      </p:tavLst>
                                    </p:anim>
                                    <p:anim calcmode="lin" valueType="num">
                                      <p:cBhvr>
                                        <p:cTn id="80" dur="1000" fill="hold"/>
                                        <p:tgtEl>
                                          <p:spTgt spid="3893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81" dur="1000" fill="hold"/>
                                        <p:tgtEl>
                                          <p:spTgt spid="3893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82" dur="1000" tmFilter="0,0; .5, 1; 1, 1"/>
                                        <p:tgtEl>
                                          <p:spTgt spid="38935">
                                            <p:txEl>
                                              <p:pRg st="0" end="0"/>
                                            </p:txEl>
                                          </p:spTgt>
                                        </p:tgtEl>
                                      </p:cBhvr>
                                    </p:animEffect>
                                  </p:childTnLst>
                                </p:cTn>
                              </p:par>
                            </p:childTnLst>
                          </p:cTn>
                        </p:par>
                        <p:par>
                          <p:cTn id="83" fill="hold" nodeType="afterGroup">
                            <p:stCondLst>
                              <p:cond delay="25300"/>
                            </p:stCondLst>
                            <p:childTnLst>
                              <p:par>
                                <p:cTn id="84" presetID="41" presetClass="entr" presetSubtype="0" fill="hold" nodeType="afterEffect">
                                  <p:stCondLst>
                                    <p:cond delay="0"/>
                                  </p:stCondLst>
                                  <p:iterate type="lt">
                                    <p:tmPct val="10000"/>
                                  </p:iterate>
                                  <p:childTnLst>
                                    <p:set>
                                      <p:cBhvr>
                                        <p:cTn id="85" dur="1" fill="hold">
                                          <p:stCondLst>
                                            <p:cond delay="0"/>
                                          </p:stCondLst>
                                        </p:cTn>
                                        <p:tgtEl>
                                          <p:spTgt spid="38935">
                                            <p:txEl>
                                              <p:pRg st="2" end="2"/>
                                            </p:txEl>
                                          </p:spTgt>
                                        </p:tgtEl>
                                        <p:attrNameLst>
                                          <p:attrName>style.visibility</p:attrName>
                                        </p:attrNameLst>
                                      </p:cBhvr>
                                      <p:to>
                                        <p:strVal val="visible"/>
                                      </p:to>
                                    </p:set>
                                    <p:anim calcmode="lin" valueType="num">
                                      <p:cBhvr>
                                        <p:cTn id="86" dur="1000" fill="hold"/>
                                        <p:tgtEl>
                                          <p:spTgt spid="38935">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87" dur="1000" fill="hold"/>
                                        <p:tgtEl>
                                          <p:spTgt spid="38935">
                                            <p:txEl>
                                              <p:pRg st="2" end="2"/>
                                            </p:txEl>
                                          </p:spTgt>
                                        </p:tgtEl>
                                        <p:attrNameLst>
                                          <p:attrName>ppt_y</p:attrName>
                                        </p:attrNameLst>
                                      </p:cBhvr>
                                      <p:tavLst>
                                        <p:tav tm="0">
                                          <p:val>
                                            <p:strVal val="#ppt_y"/>
                                          </p:val>
                                        </p:tav>
                                        <p:tav tm="100000">
                                          <p:val>
                                            <p:strVal val="#ppt_y"/>
                                          </p:val>
                                        </p:tav>
                                      </p:tavLst>
                                    </p:anim>
                                    <p:anim calcmode="lin" valueType="num">
                                      <p:cBhvr>
                                        <p:cTn id="88" dur="1000" fill="hold"/>
                                        <p:tgtEl>
                                          <p:spTgt spid="38935">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89" dur="1000" fill="hold"/>
                                        <p:tgtEl>
                                          <p:spTgt spid="38935">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90" dur="1000" tmFilter="0,0; .5, 1; 1, 1"/>
                                        <p:tgtEl>
                                          <p:spTgt spid="38935">
                                            <p:txEl>
                                              <p:pRg st="2" end="2"/>
                                            </p:txEl>
                                          </p:spTgt>
                                        </p:tgtEl>
                                      </p:cBhvr>
                                    </p:animEffect>
                                  </p:childTnLst>
                                </p:cTn>
                              </p:par>
                            </p:childTnLst>
                          </p:cTn>
                        </p:par>
                        <p:par>
                          <p:cTn id="91" fill="hold" nodeType="afterGroup">
                            <p:stCondLst>
                              <p:cond delay="28100"/>
                            </p:stCondLst>
                            <p:childTnLst>
                              <p:par>
                                <p:cTn id="92" presetID="41" presetClass="entr" presetSubtype="0" fill="hold" nodeType="afterEffect">
                                  <p:stCondLst>
                                    <p:cond delay="0"/>
                                  </p:stCondLst>
                                  <p:iterate type="lt">
                                    <p:tmPct val="10000"/>
                                  </p:iterate>
                                  <p:childTnLst>
                                    <p:set>
                                      <p:cBhvr>
                                        <p:cTn id="93" dur="1" fill="hold">
                                          <p:stCondLst>
                                            <p:cond delay="0"/>
                                          </p:stCondLst>
                                        </p:cTn>
                                        <p:tgtEl>
                                          <p:spTgt spid="38935">
                                            <p:txEl>
                                              <p:pRg st="3" end="3"/>
                                            </p:txEl>
                                          </p:spTgt>
                                        </p:tgtEl>
                                        <p:attrNameLst>
                                          <p:attrName>style.visibility</p:attrName>
                                        </p:attrNameLst>
                                      </p:cBhvr>
                                      <p:to>
                                        <p:strVal val="visible"/>
                                      </p:to>
                                    </p:set>
                                    <p:anim calcmode="lin" valueType="num">
                                      <p:cBhvr>
                                        <p:cTn id="94" dur="1000" fill="hold"/>
                                        <p:tgtEl>
                                          <p:spTgt spid="38935">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95" dur="1000" fill="hold"/>
                                        <p:tgtEl>
                                          <p:spTgt spid="38935">
                                            <p:txEl>
                                              <p:pRg st="3" end="3"/>
                                            </p:txEl>
                                          </p:spTgt>
                                        </p:tgtEl>
                                        <p:attrNameLst>
                                          <p:attrName>ppt_y</p:attrName>
                                        </p:attrNameLst>
                                      </p:cBhvr>
                                      <p:tavLst>
                                        <p:tav tm="0">
                                          <p:val>
                                            <p:strVal val="#ppt_y"/>
                                          </p:val>
                                        </p:tav>
                                        <p:tav tm="100000">
                                          <p:val>
                                            <p:strVal val="#ppt_y"/>
                                          </p:val>
                                        </p:tav>
                                      </p:tavLst>
                                    </p:anim>
                                    <p:anim calcmode="lin" valueType="num">
                                      <p:cBhvr>
                                        <p:cTn id="96" dur="1000" fill="hold"/>
                                        <p:tgtEl>
                                          <p:spTgt spid="38935">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97" dur="1000" fill="hold"/>
                                        <p:tgtEl>
                                          <p:spTgt spid="38935">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98" dur="1000" tmFilter="0,0; .5, 1; 1, 1"/>
                                        <p:tgtEl>
                                          <p:spTgt spid="38935">
                                            <p:txEl>
                                              <p:pRg st="3" end="3"/>
                                            </p:txEl>
                                          </p:spTgt>
                                        </p:tgtEl>
                                      </p:cBhvr>
                                    </p:animEffect>
                                  </p:childTnLst>
                                </p:cTn>
                              </p:par>
                            </p:childTnLst>
                          </p:cTn>
                        </p:par>
                        <p:par>
                          <p:cTn id="99" fill="hold" nodeType="afterGroup">
                            <p:stCondLst>
                              <p:cond delay="31000"/>
                            </p:stCondLst>
                            <p:childTnLst>
                              <p:par>
                                <p:cTn id="100" presetID="41" presetClass="entr" presetSubtype="0" fill="hold" nodeType="afterEffect">
                                  <p:stCondLst>
                                    <p:cond delay="0"/>
                                  </p:stCondLst>
                                  <p:iterate type="lt">
                                    <p:tmPct val="10000"/>
                                  </p:iterate>
                                  <p:childTnLst>
                                    <p:set>
                                      <p:cBhvr>
                                        <p:cTn id="101" dur="1" fill="hold">
                                          <p:stCondLst>
                                            <p:cond delay="0"/>
                                          </p:stCondLst>
                                        </p:cTn>
                                        <p:tgtEl>
                                          <p:spTgt spid="38935">
                                            <p:txEl>
                                              <p:pRg st="4" end="4"/>
                                            </p:txEl>
                                          </p:spTgt>
                                        </p:tgtEl>
                                        <p:attrNameLst>
                                          <p:attrName>style.visibility</p:attrName>
                                        </p:attrNameLst>
                                      </p:cBhvr>
                                      <p:to>
                                        <p:strVal val="visible"/>
                                      </p:to>
                                    </p:set>
                                    <p:anim calcmode="lin" valueType="num">
                                      <p:cBhvr>
                                        <p:cTn id="102" dur="1000" fill="hold"/>
                                        <p:tgtEl>
                                          <p:spTgt spid="38935">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103" dur="1000" fill="hold"/>
                                        <p:tgtEl>
                                          <p:spTgt spid="38935">
                                            <p:txEl>
                                              <p:pRg st="4" end="4"/>
                                            </p:txEl>
                                          </p:spTgt>
                                        </p:tgtEl>
                                        <p:attrNameLst>
                                          <p:attrName>ppt_y</p:attrName>
                                        </p:attrNameLst>
                                      </p:cBhvr>
                                      <p:tavLst>
                                        <p:tav tm="0">
                                          <p:val>
                                            <p:strVal val="#ppt_y"/>
                                          </p:val>
                                        </p:tav>
                                        <p:tav tm="100000">
                                          <p:val>
                                            <p:strVal val="#ppt_y"/>
                                          </p:val>
                                        </p:tav>
                                      </p:tavLst>
                                    </p:anim>
                                    <p:anim calcmode="lin" valueType="num">
                                      <p:cBhvr>
                                        <p:cTn id="104" dur="1000" fill="hold"/>
                                        <p:tgtEl>
                                          <p:spTgt spid="38935">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5" dur="1000" fill="hold"/>
                                        <p:tgtEl>
                                          <p:spTgt spid="38935">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06" dur="1000" tmFilter="0,0; .5, 1; 1, 1"/>
                                        <p:tgtEl>
                                          <p:spTgt spid="38935">
                                            <p:txEl>
                                              <p:pRg st="4" end="4"/>
                                            </p:txEl>
                                          </p:spTgt>
                                        </p:tgtEl>
                                      </p:cBhvr>
                                    </p:animEffect>
                                  </p:childTnLst>
                                </p:cTn>
                              </p:par>
                            </p:childTnLst>
                          </p:cTn>
                        </p:par>
                        <p:par>
                          <p:cTn id="107" fill="hold" nodeType="afterGroup">
                            <p:stCondLst>
                              <p:cond delay="34000"/>
                            </p:stCondLst>
                            <p:childTnLst>
                              <p:par>
                                <p:cTn id="108" presetID="41" presetClass="entr" presetSubtype="0" fill="hold" nodeType="afterEffect">
                                  <p:stCondLst>
                                    <p:cond delay="0"/>
                                  </p:stCondLst>
                                  <p:iterate type="lt">
                                    <p:tmPct val="10000"/>
                                  </p:iterate>
                                  <p:childTnLst>
                                    <p:set>
                                      <p:cBhvr>
                                        <p:cTn id="109" dur="1" fill="hold">
                                          <p:stCondLst>
                                            <p:cond delay="0"/>
                                          </p:stCondLst>
                                        </p:cTn>
                                        <p:tgtEl>
                                          <p:spTgt spid="38935">
                                            <p:txEl>
                                              <p:pRg st="5" end="5"/>
                                            </p:txEl>
                                          </p:spTgt>
                                        </p:tgtEl>
                                        <p:attrNameLst>
                                          <p:attrName>style.visibility</p:attrName>
                                        </p:attrNameLst>
                                      </p:cBhvr>
                                      <p:to>
                                        <p:strVal val="visible"/>
                                      </p:to>
                                    </p:set>
                                    <p:anim calcmode="lin" valueType="num">
                                      <p:cBhvr>
                                        <p:cTn id="110" dur="1000" fill="hold"/>
                                        <p:tgtEl>
                                          <p:spTgt spid="38935">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111" dur="1000" fill="hold"/>
                                        <p:tgtEl>
                                          <p:spTgt spid="38935">
                                            <p:txEl>
                                              <p:pRg st="5" end="5"/>
                                            </p:txEl>
                                          </p:spTgt>
                                        </p:tgtEl>
                                        <p:attrNameLst>
                                          <p:attrName>ppt_y</p:attrName>
                                        </p:attrNameLst>
                                      </p:cBhvr>
                                      <p:tavLst>
                                        <p:tav tm="0">
                                          <p:val>
                                            <p:strVal val="#ppt_y"/>
                                          </p:val>
                                        </p:tav>
                                        <p:tav tm="100000">
                                          <p:val>
                                            <p:strVal val="#ppt_y"/>
                                          </p:val>
                                        </p:tav>
                                      </p:tavLst>
                                    </p:anim>
                                    <p:anim calcmode="lin" valueType="num">
                                      <p:cBhvr>
                                        <p:cTn id="112" dur="1000" fill="hold"/>
                                        <p:tgtEl>
                                          <p:spTgt spid="38935">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13" dur="1000" fill="hold"/>
                                        <p:tgtEl>
                                          <p:spTgt spid="38935">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4" dur="1000" tmFilter="0,0; .5, 1; 1, 1"/>
                                        <p:tgtEl>
                                          <p:spTgt spid="38935">
                                            <p:txEl>
                                              <p:pRg st="5" end="5"/>
                                            </p:txEl>
                                          </p:spTgt>
                                        </p:tgtEl>
                                      </p:cBhvr>
                                    </p:animEffect>
                                  </p:childTnLst>
                                </p:cTn>
                              </p:par>
                            </p:childTnLst>
                          </p:cTn>
                        </p:par>
                        <p:par>
                          <p:cTn id="115" fill="hold" nodeType="afterGroup">
                            <p:stCondLst>
                              <p:cond delay="36400"/>
                            </p:stCondLst>
                            <p:childTnLst>
                              <p:par>
                                <p:cTn id="116" presetID="41" presetClass="entr" presetSubtype="0" fill="hold" nodeType="afterEffect">
                                  <p:stCondLst>
                                    <p:cond delay="0"/>
                                  </p:stCondLst>
                                  <p:iterate type="lt">
                                    <p:tmPct val="10000"/>
                                  </p:iterate>
                                  <p:childTnLst>
                                    <p:set>
                                      <p:cBhvr>
                                        <p:cTn id="117" dur="1" fill="hold">
                                          <p:stCondLst>
                                            <p:cond delay="0"/>
                                          </p:stCondLst>
                                        </p:cTn>
                                        <p:tgtEl>
                                          <p:spTgt spid="38935">
                                            <p:txEl>
                                              <p:pRg st="6" end="6"/>
                                            </p:txEl>
                                          </p:spTgt>
                                        </p:tgtEl>
                                        <p:attrNameLst>
                                          <p:attrName>style.visibility</p:attrName>
                                        </p:attrNameLst>
                                      </p:cBhvr>
                                      <p:to>
                                        <p:strVal val="visible"/>
                                      </p:to>
                                    </p:set>
                                    <p:anim calcmode="lin" valueType="num">
                                      <p:cBhvr>
                                        <p:cTn id="118" dur="1000" fill="hold"/>
                                        <p:tgtEl>
                                          <p:spTgt spid="38935">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119" dur="1000" fill="hold"/>
                                        <p:tgtEl>
                                          <p:spTgt spid="38935">
                                            <p:txEl>
                                              <p:pRg st="6" end="6"/>
                                            </p:txEl>
                                          </p:spTgt>
                                        </p:tgtEl>
                                        <p:attrNameLst>
                                          <p:attrName>ppt_y</p:attrName>
                                        </p:attrNameLst>
                                      </p:cBhvr>
                                      <p:tavLst>
                                        <p:tav tm="0">
                                          <p:val>
                                            <p:strVal val="#ppt_y"/>
                                          </p:val>
                                        </p:tav>
                                        <p:tav tm="100000">
                                          <p:val>
                                            <p:strVal val="#ppt_y"/>
                                          </p:val>
                                        </p:tav>
                                      </p:tavLst>
                                    </p:anim>
                                    <p:anim calcmode="lin" valueType="num">
                                      <p:cBhvr>
                                        <p:cTn id="120" dur="1000" fill="hold"/>
                                        <p:tgtEl>
                                          <p:spTgt spid="38935">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21" dur="1000" fill="hold"/>
                                        <p:tgtEl>
                                          <p:spTgt spid="38935">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22" dur="1000" tmFilter="0,0; .5, 1; 1, 1"/>
                                        <p:tgtEl>
                                          <p:spTgt spid="38935">
                                            <p:txEl>
                                              <p:pRg st="6" end="6"/>
                                            </p:txEl>
                                          </p:spTgt>
                                        </p:tgtEl>
                                      </p:cBhvr>
                                    </p:animEffect>
                                  </p:childTnLst>
                                </p:cTn>
                              </p:par>
                            </p:childTnLst>
                          </p:cTn>
                        </p:par>
                        <p:par>
                          <p:cTn id="123" fill="hold" nodeType="afterGroup">
                            <p:stCondLst>
                              <p:cond delay="37600"/>
                            </p:stCondLst>
                            <p:childTnLst>
                              <p:par>
                                <p:cTn id="124" presetID="41" presetClass="entr" presetSubtype="0" fill="hold" nodeType="afterEffect">
                                  <p:stCondLst>
                                    <p:cond delay="0"/>
                                  </p:stCondLst>
                                  <p:iterate type="lt">
                                    <p:tmPct val="10000"/>
                                  </p:iterate>
                                  <p:childTnLst>
                                    <p:set>
                                      <p:cBhvr>
                                        <p:cTn id="125" dur="1" fill="hold">
                                          <p:stCondLst>
                                            <p:cond delay="0"/>
                                          </p:stCondLst>
                                        </p:cTn>
                                        <p:tgtEl>
                                          <p:spTgt spid="38935">
                                            <p:txEl>
                                              <p:pRg st="7" end="7"/>
                                            </p:txEl>
                                          </p:spTgt>
                                        </p:tgtEl>
                                        <p:attrNameLst>
                                          <p:attrName>style.visibility</p:attrName>
                                        </p:attrNameLst>
                                      </p:cBhvr>
                                      <p:to>
                                        <p:strVal val="visible"/>
                                      </p:to>
                                    </p:set>
                                    <p:anim calcmode="lin" valueType="num">
                                      <p:cBhvr>
                                        <p:cTn id="126" dur="1000" fill="hold"/>
                                        <p:tgtEl>
                                          <p:spTgt spid="38935">
                                            <p:txEl>
                                              <p:pRg st="7" end="7"/>
                                            </p:txEl>
                                          </p:spTgt>
                                        </p:tgtEl>
                                        <p:attrNameLst>
                                          <p:attrName>ppt_x</p:attrName>
                                        </p:attrNameLst>
                                      </p:cBhvr>
                                      <p:tavLst>
                                        <p:tav tm="0">
                                          <p:val>
                                            <p:strVal val="#ppt_x"/>
                                          </p:val>
                                        </p:tav>
                                        <p:tav tm="50000">
                                          <p:val>
                                            <p:strVal val="#ppt_x+.1"/>
                                          </p:val>
                                        </p:tav>
                                        <p:tav tm="100000">
                                          <p:val>
                                            <p:strVal val="#ppt_x"/>
                                          </p:val>
                                        </p:tav>
                                      </p:tavLst>
                                    </p:anim>
                                    <p:anim calcmode="lin" valueType="num">
                                      <p:cBhvr>
                                        <p:cTn id="127" dur="1000" fill="hold"/>
                                        <p:tgtEl>
                                          <p:spTgt spid="38935">
                                            <p:txEl>
                                              <p:pRg st="7" end="7"/>
                                            </p:txEl>
                                          </p:spTgt>
                                        </p:tgtEl>
                                        <p:attrNameLst>
                                          <p:attrName>ppt_y</p:attrName>
                                        </p:attrNameLst>
                                      </p:cBhvr>
                                      <p:tavLst>
                                        <p:tav tm="0">
                                          <p:val>
                                            <p:strVal val="#ppt_y"/>
                                          </p:val>
                                        </p:tav>
                                        <p:tav tm="100000">
                                          <p:val>
                                            <p:strVal val="#ppt_y"/>
                                          </p:val>
                                        </p:tav>
                                      </p:tavLst>
                                    </p:anim>
                                    <p:anim calcmode="lin" valueType="num">
                                      <p:cBhvr>
                                        <p:cTn id="128" dur="1000" fill="hold"/>
                                        <p:tgtEl>
                                          <p:spTgt spid="38935">
                                            <p:txEl>
                                              <p:pRg st="7" end="7"/>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29" dur="1000" fill="hold"/>
                                        <p:tgtEl>
                                          <p:spTgt spid="38935">
                                            <p:txEl>
                                              <p:pRg st="7" end="7"/>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30" dur="1000" tmFilter="0,0; .5, 1; 1, 1"/>
                                        <p:tgtEl>
                                          <p:spTgt spid="38935">
                                            <p:txEl>
                                              <p:pRg st="7" end="7"/>
                                            </p:txEl>
                                          </p:spTgt>
                                        </p:tgtEl>
                                      </p:cBhvr>
                                    </p:animEffect>
                                  </p:childTnLst>
                                </p:cTn>
                              </p:par>
                            </p:childTnLst>
                          </p:cTn>
                        </p:par>
                        <p:par>
                          <p:cTn id="131" fill="hold" nodeType="afterGroup">
                            <p:stCondLst>
                              <p:cond delay="39700"/>
                            </p:stCondLst>
                            <p:childTnLst>
                              <p:par>
                                <p:cTn id="132" presetID="41" presetClass="entr" presetSubtype="0" fill="hold" nodeType="afterEffect">
                                  <p:stCondLst>
                                    <p:cond delay="0"/>
                                  </p:stCondLst>
                                  <p:iterate type="lt">
                                    <p:tmPct val="10000"/>
                                  </p:iterate>
                                  <p:childTnLst>
                                    <p:set>
                                      <p:cBhvr>
                                        <p:cTn id="133" dur="1" fill="hold">
                                          <p:stCondLst>
                                            <p:cond delay="0"/>
                                          </p:stCondLst>
                                        </p:cTn>
                                        <p:tgtEl>
                                          <p:spTgt spid="38935">
                                            <p:txEl>
                                              <p:pRg st="8" end="8"/>
                                            </p:txEl>
                                          </p:spTgt>
                                        </p:tgtEl>
                                        <p:attrNameLst>
                                          <p:attrName>style.visibility</p:attrName>
                                        </p:attrNameLst>
                                      </p:cBhvr>
                                      <p:to>
                                        <p:strVal val="visible"/>
                                      </p:to>
                                    </p:set>
                                    <p:anim calcmode="lin" valueType="num">
                                      <p:cBhvr>
                                        <p:cTn id="134" dur="1000" fill="hold"/>
                                        <p:tgtEl>
                                          <p:spTgt spid="38935">
                                            <p:txEl>
                                              <p:pRg st="8" end="8"/>
                                            </p:txEl>
                                          </p:spTgt>
                                        </p:tgtEl>
                                        <p:attrNameLst>
                                          <p:attrName>ppt_x</p:attrName>
                                        </p:attrNameLst>
                                      </p:cBhvr>
                                      <p:tavLst>
                                        <p:tav tm="0">
                                          <p:val>
                                            <p:strVal val="#ppt_x"/>
                                          </p:val>
                                        </p:tav>
                                        <p:tav tm="50000">
                                          <p:val>
                                            <p:strVal val="#ppt_x+.1"/>
                                          </p:val>
                                        </p:tav>
                                        <p:tav tm="100000">
                                          <p:val>
                                            <p:strVal val="#ppt_x"/>
                                          </p:val>
                                        </p:tav>
                                      </p:tavLst>
                                    </p:anim>
                                    <p:anim calcmode="lin" valueType="num">
                                      <p:cBhvr>
                                        <p:cTn id="135" dur="1000" fill="hold"/>
                                        <p:tgtEl>
                                          <p:spTgt spid="38935">
                                            <p:txEl>
                                              <p:pRg st="8" end="8"/>
                                            </p:txEl>
                                          </p:spTgt>
                                        </p:tgtEl>
                                        <p:attrNameLst>
                                          <p:attrName>ppt_y</p:attrName>
                                        </p:attrNameLst>
                                      </p:cBhvr>
                                      <p:tavLst>
                                        <p:tav tm="0">
                                          <p:val>
                                            <p:strVal val="#ppt_y"/>
                                          </p:val>
                                        </p:tav>
                                        <p:tav tm="100000">
                                          <p:val>
                                            <p:strVal val="#ppt_y"/>
                                          </p:val>
                                        </p:tav>
                                      </p:tavLst>
                                    </p:anim>
                                    <p:anim calcmode="lin" valueType="num">
                                      <p:cBhvr>
                                        <p:cTn id="136" dur="1000" fill="hold"/>
                                        <p:tgtEl>
                                          <p:spTgt spid="38935">
                                            <p:txEl>
                                              <p:pRg st="8" end="8"/>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37" dur="1000" fill="hold"/>
                                        <p:tgtEl>
                                          <p:spTgt spid="38935">
                                            <p:txEl>
                                              <p:pRg st="8" end="8"/>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38" dur="1000" tmFilter="0,0; .5, 1; 1, 1"/>
                                        <p:tgtEl>
                                          <p:spTgt spid="38935">
                                            <p:txEl>
                                              <p:pRg st="8" end="8"/>
                                            </p:txEl>
                                          </p:spTgt>
                                        </p:tgtEl>
                                      </p:cBhvr>
                                    </p:animEffect>
                                  </p:childTnLst>
                                </p:cTn>
                              </p:par>
                            </p:childTnLst>
                          </p:cTn>
                        </p:par>
                        <p:par>
                          <p:cTn id="139" fill="hold" nodeType="afterGroup">
                            <p:stCondLst>
                              <p:cond delay="42500"/>
                            </p:stCondLst>
                            <p:childTnLst>
                              <p:par>
                                <p:cTn id="140" presetID="41" presetClass="entr" presetSubtype="0" fill="hold" nodeType="afterEffect">
                                  <p:stCondLst>
                                    <p:cond delay="0"/>
                                  </p:stCondLst>
                                  <p:iterate type="lt">
                                    <p:tmPct val="10000"/>
                                  </p:iterate>
                                  <p:childTnLst>
                                    <p:set>
                                      <p:cBhvr>
                                        <p:cTn id="141" dur="1" fill="hold">
                                          <p:stCondLst>
                                            <p:cond delay="0"/>
                                          </p:stCondLst>
                                        </p:cTn>
                                        <p:tgtEl>
                                          <p:spTgt spid="38935">
                                            <p:txEl>
                                              <p:pRg st="9" end="9"/>
                                            </p:txEl>
                                          </p:spTgt>
                                        </p:tgtEl>
                                        <p:attrNameLst>
                                          <p:attrName>style.visibility</p:attrName>
                                        </p:attrNameLst>
                                      </p:cBhvr>
                                      <p:to>
                                        <p:strVal val="visible"/>
                                      </p:to>
                                    </p:set>
                                    <p:anim calcmode="lin" valueType="num">
                                      <p:cBhvr>
                                        <p:cTn id="142" dur="1000" fill="hold"/>
                                        <p:tgtEl>
                                          <p:spTgt spid="38935">
                                            <p:txEl>
                                              <p:pRg st="9" end="9"/>
                                            </p:txEl>
                                          </p:spTgt>
                                        </p:tgtEl>
                                        <p:attrNameLst>
                                          <p:attrName>ppt_x</p:attrName>
                                        </p:attrNameLst>
                                      </p:cBhvr>
                                      <p:tavLst>
                                        <p:tav tm="0">
                                          <p:val>
                                            <p:strVal val="#ppt_x"/>
                                          </p:val>
                                        </p:tav>
                                        <p:tav tm="50000">
                                          <p:val>
                                            <p:strVal val="#ppt_x+.1"/>
                                          </p:val>
                                        </p:tav>
                                        <p:tav tm="100000">
                                          <p:val>
                                            <p:strVal val="#ppt_x"/>
                                          </p:val>
                                        </p:tav>
                                      </p:tavLst>
                                    </p:anim>
                                    <p:anim calcmode="lin" valueType="num">
                                      <p:cBhvr>
                                        <p:cTn id="143" dur="1000" fill="hold"/>
                                        <p:tgtEl>
                                          <p:spTgt spid="38935">
                                            <p:txEl>
                                              <p:pRg st="9" end="9"/>
                                            </p:txEl>
                                          </p:spTgt>
                                        </p:tgtEl>
                                        <p:attrNameLst>
                                          <p:attrName>ppt_y</p:attrName>
                                        </p:attrNameLst>
                                      </p:cBhvr>
                                      <p:tavLst>
                                        <p:tav tm="0">
                                          <p:val>
                                            <p:strVal val="#ppt_y"/>
                                          </p:val>
                                        </p:tav>
                                        <p:tav tm="100000">
                                          <p:val>
                                            <p:strVal val="#ppt_y"/>
                                          </p:val>
                                        </p:tav>
                                      </p:tavLst>
                                    </p:anim>
                                    <p:anim calcmode="lin" valueType="num">
                                      <p:cBhvr>
                                        <p:cTn id="144" dur="1000" fill="hold"/>
                                        <p:tgtEl>
                                          <p:spTgt spid="38935">
                                            <p:txEl>
                                              <p:pRg st="9" end="9"/>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45" dur="1000" fill="hold"/>
                                        <p:tgtEl>
                                          <p:spTgt spid="38935">
                                            <p:txEl>
                                              <p:pRg st="9" end="9"/>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46" dur="1000" tmFilter="0,0; .5, 1; 1, 1"/>
                                        <p:tgtEl>
                                          <p:spTgt spid="3893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32" grpId="0" animBg="1"/>
      <p:bldP spid="3893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sz="quarter" idx="13"/>
          </p:nvPr>
        </p:nvSpPr>
        <p:spPr>
          <a:xfrm>
            <a:off x="539750" y="1196975"/>
            <a:ext cx="8208963" cy="5184775"/>
          </a:xfrm>
        </p:spPr>
        <p:txBody>
          <a:bodyPr/>
          <a:lstStyle/>
          <a:p>
            <a:pPr>
              <a:buFont typeface="Wingdings" pitchFamily="2" charset="2"/>
              <a:buChar char="v"/>
            </a:pPr>
            <a:r>
              <a:rPr lang="en-US" sz="2800">
                <a:solidFill>
                  <a:srgbClr val="A1FFFF"/>
                </a:solidFill>
              </a:rPr>
              <a:t> </a:t>
            </a:r>
            <a:r>
              <a:rPr lang="en-US" sz="2800" u="sng">
                <a:solidFill>
                  <a:srgbClr val="A1FFFF"/>
                </a:solidFill>
              </a:rPr>
              <a:t>a melodic concept capable of intense emotional </a:t>
            </a:r>
          </a:p>
          <a:p>
            <a:pPr>
              <a:buFontTx/>
              <a:buNone/>
            </a:pPr>
            <a:r>
              <a:rPr lang="en-US" sz="2800">
                <a:solidFill>
                  <a:srgbClr val="A1FFFF"/>
                </a:solidFill>
              </a:rPr>
              <a:t>    </a:t>
            </a:r>
            <a:r>
              <a:rPr lang="en-US" sz="2800" u="sng">
                <a:solidFill>
                  <a:srgbClr val="A1FFFF"/>
                </a:solidFill>
              </a:rPr>
              <a:t>communication and comprising</a:t>
            </a:r>
            <a:r>
              <a:rPr lang="en-US" sz="2800">
                <a:solidFill>
                  <a:srgbClr val="A1FFFF"/>
                </a:solidFill>
              </a:rPr>
              <a:t>:</a:t>
            </a:r>
          </a:p>
          <a:p>
            <a:pPr>
              <a:buFontTx/>
              <a:buChar char="-"/>
            </a:pPr>
            <a:r>
              <a:rPr lang="en-US" sz="2800">
                <a:solidFill>
                  <a:srgbClr val="FFCF89"/>
                </a:solidFill>
              </a:rPr>
              <a:t>a given set of notes, ascending and descending</a:t>
            </a:r>
          </a:p>
          <a:p>
            <a:pPr>
              <a:buFontTx/>
              <a:buNone/>
            </a:pPr>
            <a:r>
              <a:rPr lang="en-US" sz="2800">
                <a:solidFill>
                  <a:srgbClr val="EFFDAB"/>
                </a:solidFill>
              </a:rPr>
              <a:t>-  characteristic microtones</a:t>
            </a:r>
          </a:p>
          <a:p>
            <a:pPr>
              <a:buFontTx/>
              <a:buNone/>
            </a:pPr>
            <a:r>
              <a:rPr lang="en-US" sz="2800">
                <a:solidFill>
                  <a:srgbClr val="FFB9BB"/>
                </a:solidFill>
              </a:rPr>
              <a:t>-  characteristic phrases</a:t>
            </a:r>
          </a:p>
          <a:p>
            <a:pPr>
              <a:buFontTx/>
              <a:buChar char="-"/>
            </a:pPr>
            <a:r>
              <a:rPr lang="en-US" sz="2800">
                <a:solidFill>
                  <a:srgbClr val="33FF33"/>
                </a:solidFill>
              </a:rPr>
              <a:t>relative importance of the notes</a:t>
            </a:r>
          </a:p>
          <a:p>
            <a:pPr>
              <a:buFontTx/>
              <a:buNone/>
            </a:pPr>
            <a:r>
              <a:rPr lang="en-US" sz="2800">
                <a:solidFill>
                  <a:srgbClr val="B1B1FF"/>
                </a:solidFill>
              </a:rPr>
              <a:t>-  characteristic ornaments or lack thereof</a:t>
            </a:r>
          </a:p>
          <a:p>
            <a:pPr>
              <a:buFontTx/>
              <a:buChar char="-"/>
            </a:pPr>
            <a:r>
              <a:rPr lang="en-US" sz="2800">
                <a:solidFill>
                  <a:srgbClr val="F7D7FF"/>
                </a:solidFill>
              </a:rPr>
              <a:t>the general speed to be adopted</a:t>
            </a:r>
          </a:p>
          <a:p>
            <a:pPr>
              <a:buFontTx/>
              <a:buChar char="-"/>
            </a:pPr>
            <a:r>
              <a:rPr lang="en-US" sz="2800">
                <a:solidFill>
                  <a:srgbClr val="99FFEC"/>
                </a:solidFill>
              </a:rPr>
              <a:t>the register to be used (low or high pitch)</a:t>
            </a:r>
          </a:p>
          <a:p>
            <a:pPr>
              <a:buFontTx/>
              <a:buNone/>
            </a:pPr>
            <a:r>
              <a:rPr lang="en-US" sz="2800">
                <a:solidFill>
                  <a:srgbClr val="E5E5E5"/>
                </a:solidFill>
              </a:rPr>
              <a:t>-  an accepted time of performance</a:t>
            </a:r>
            <a:r>
              <a:rPr lang="en-US" sz="2800"/>
              <a:t> </a:t>
            </a:r>
          </a:p>
          <a:p>
            <a:endParaRPr lang="en-US" sz="2800"/>
          </a:p>
        </p:txBody>
      </p:sp>
      <p:sp>
        <p:nvSpPr>
          <p:cNvPr id="53250" name="Rectangle 2"/>
          <p:cNvSpPr>
            <a:spLocks noGrp="1" noChangeArrowheads="1"/>
          </p:cNvSpPr>
          <p:nvPr>
            <p:ph type="title"/>
          </p:nvPr>
        </p:nvSpPr>
        <p:spPr>
          <a:xfrm>
            <a:off x="468313" y="260350"/>
            <a:ext cx="8229600" cy="692150"/>
          </a:xfrm>
          <a:ln w="76200">
            <a:solidFill>
              <a:srgbClr val="CC00FF"/>
            </a:solidFill>
            <a:miter lim="800000"/>
            <a:headEnd/>
            <a:tailEnd/>
          </a:ln>
        </p:spPr>
        <p:txBody>
          <a:bodyPr>
            <a:normAutofit fontScale="90000"/>
          </a:bodyPr>
          <a:lstStyle/>
          <a:p>
            <a:r>
              <a:rPr lang="en-US" sz="4000" b="1"/>
              <a:t>   </a:t>
            </a:r>
            <a:r>
              <a:rPr lang="en-US" sz="4000" b="1">
                <a:solidFill>
                  <a:srgbClr val="FFFF66"/>
                </a:solidFill>
                <a:effectLst>
                  <a:outerShdw blurRad="38100" dist="38100" dir="2700000" algn="tl">
                    <a:srgbClr val="000000"/>
                  </a:outerShdw>
                </a:effectLst>
                <a:latin typeface="Monotype Corsiva" pitchFamily="66" charset="0"/>
              </a:rPr>
              <a:t>R  A  G  A</a:t>
            </a:r>
            <a:r>
              <a:rPr lang="en-US" sz="4000" b="1"/>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afterEffect">
                                  <p:stCondLst>
                                    <p:cond delay="0"/>
                                  </p:stCondLst>
                                  <p:childTnLst>
                                    <p:set>
                                      <p:cBhvr>
                                        <p:cTn id="6" dur="1" fill="hold">
                                          <p:stCondLst>
                                            <p:cond delay="0"/>
                                          </p:stCondLst>
                                        </p:cTn>
                                        <p:tgtEl>
                                          <p:spTgt spid="53250"/>
                                        </p:tgtEl>
                                        <p:attrNameLst>
                                          <p:attrName>style.visibility</p:attrName>
                                        </p:attrNameLst>
                                      </p:cBhvr>
                                      <p:to>
                                        <p:strVal val="visible"/>
                                      </p:to>
                                    </p:set>
                                    <p:animEffect transition="in" filter="fade">
                                      <p:cBhvr>
                                        <p:cTn id="7" dur="1155" decel="100000"/>
                                        <p:tgtEl>
                                          <p:spTgt spid="53250"/>
                                        </p:tgtEl>
                                      </p:cBhvr>
                                    </p:animEffect>
                                    <p:animScale>
                                      <p:cBhvr>
                                        <p:cTn id="8" dur="1155" decel="100000"/>
                                        <p:tgtEl>
                                          <p:spTgt spid="53250"/>
                                        </p:tgtEl>
                                      </p:cBhvr>
                                      <p:from x="10000" y="10000"/>
                                      <p:to x="200000" y="450000"/>
                                    </p:animScale>
                                    <p:animScale>
                                      <p:cBhvr>
                                        <p:cTn id="9" dur="1845" accel="100000" fill="hold">
                                          <p:stCondLst>
                                            <p:cond delay="1155"/>
                                          </p:stCondLst>
                                        </p:cTn>
                                        <p:tgtEl>
                                          <p:spTgt spid="53250"/>
                                        </p:tgtEl>
                                      </p:cBhvr>
                                      <p:from x="200000" y="450000"/>
                                      <p:to x="100000" y="100000"/>
                                    </p:animScale>
                                    <p:set>
                                      <p:cBhvr>
                                        <p:cTn id="10" dur="1155" fill="hold"/>
                                        <p:tgtEl>
                                          <p:spTgt spid="53250"/>
                                        </p:tgtEl>
                                        <p:attrNameLst>
                                          <p:attrName>ppt_x</p:attrName>
                                        </p:attrNameLst>
                                      </p:cBhvr>
                                      <p:to>
                                        <p:strVal val="(0.5)"/>
                                      </p:to>
                                    </p:set>
                                    <p:anim from="(0.5)" to="(#ppt_x)" calcmode="lin" valueType="num">
                                      <p:cBhvr>
                                        <p:cTn id="11" dur="1845" accel="100000" fill="hold">
                                          <p:stCondLst>
                                            <p:cond delay="1155"/>
                                          </p:stCondLst>
                                        </p:cTn>
                                        <p:tgtEl>
                                          <p:spTgt spid="53250"/>
                                        </p:tgtEl>
                                        <p:attrNameLst>
                                          <p:attrName>ppt_x</p:attrName>
                                        </p:attrNameLst>
                                      </p:cBhvr>
                                    </p:anim>
                                    <p:set>
                                      <p:cBhvr>
                                        <p:cTn id="12" dur="1155" fill="hold"/>
                                        <p:tgtEl>
                                          <p:spTgt spid="53250"/>
                                        </p:tgtEl>
                                        <p:attrNameLst>
                                          <p:attrName>ppt_y</p:attrName>
                                        </p:attrNameLst>
                                      </p:cBhvr>
                                      <p:to>
                                        <p:strVal val="(#ppt_y+0.4)"/>
                                      </p:to>
                                    </p:set>
                                    <p:anim from="(#ppt_y+0.4)" to="(#ppt_y)" calcmode="lin" valueType="num">
                                      <p:cBhvr>
                                        <p:cTn id="13" dur="1845" accel="100000" fill="hold">
                                          <p:stCondLst>
                                            <p:cond delay="1155"/>
                                          </p:stCondLst>
                                        </p:cTn>
                                        <p:tgtEl>
                                          <p:spTgt spid="53250"/>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30" presetClass="entr" presetSubtype="0" fill="hold" nodeType="clickEffect">
                                  <p:stCondLst>
                                    <p:cond delay="0"/>
                                  </p:stCondLst>
                                  <p:childTnLst>
                                    <p:set>
                                      <p:cBhvr>
                                        <p:cTn id="17" dur="1" fill="hold">
                                          <p:stCondLst>
                                            <p:cond delay="0"/>
                                          </p:stCondLst>
                                        </p:cTn>
                                        <p:tgtEl>
                                          <p:spTgt spid="53251">
                                            <p:txEl>
                                              <p:pRg st="0" end="0"/>
                                            </p:txEl>
                                          </p:spTgt>
                                        </p:tgtEl>
                                        <p:attrNameLst>
                                          <p:attrName>style.visibility</p:attrName>
                                        </p:attrNameLst>
                                      </p:cBhvr>
                                      <p:to>
                                        <p:strVal val="visible"/>
                                      </p:to>
                                    </p:set>
                                    <p:animEffect transition="in" filter="fade">
                                      <p:cBhvr>
                                        <p:cTn id="18" dur="2400" decel="100000"/>
                                        <p:tgtEl>
                                          <p:spTgt spid="53251">
                                            <p:txEl>
                                              <p:pRg st="0" end="0"/>
                                            </p:txEl>
                                          </p:spTgt>
                                        </p:tgtEl>
                                      </p:cBhvr>
                                    </p:animEffect>
                                    <p:anim calcmode="lin" valueType="num">
                                      <p:cBhvr>
                                        <p:cTn id="19" dur="2400" decel="100000" fill="hold"/>
                                        <p:tgtEl>
                                          <p:spTgt spid="53251">
                                            <p:txEl>
                                              <p:pRg st="0" end="0"/>
                                            </p:txEl>
                                          </p:spTgt>
                                        </p:tgtEl>
                                        <p:attrNameLst>
                                          <p:attrName>style.rotation</p:attrName>
                                        </p:attrNameLst>
                                      </p:cBhvr>
                                      <p:tavLst>
                                        <p:tav tm="0">
                                          <p:val>
                                            <p:fltVal val="-90"/>
                                          </p:val>
                                        </p:tav>
                                        <p:tav tm="100000">
                                          <p:val>
                                            <p:fltVal val="0"/>
                                          </p:val>
                                        </p:tav>
                                      </p:tavLst>
                                    </p:anim>
                                    <p:anim calcmode="lin" valueType="num">
                                      <p:cBhvr>
                                        <p:cTn id="20" dur="2400" decel="100000" fill="hold"/>
                                        <p:tgtEl>
                                          <p:spTgt spid="53251">
                                            <p:txEl>
                                              <p:pRg st="0" end="0"/>
                                            </p:txEl>
                                          </p:spTgt>
                                        </p:tgtEl>
                                        <p:attrNameLst>
                                          <p:attrName>ppt_x</p:attrName>
                                        </p:attrNameLst>
                                      </p:cBhvr>
                                      <p:tavLst>
                                        <p:tav tm="0">
                                          <p:val>
                                            <p:strVal val="#ppt_x+0.4"/>
                                          </p:val>
                                        </p:tav>
                                        <p:tav tm="100000">
                                          <p:val>
                                            <p:strVal val="#ppt_x-0.05"/>
                                          </p:val>
                                        </p:tav>
                                      </p:tavLst>
                                    </p:anim>
                                    <p:anim calcmode="lin" valueType="num">
                                      <p:cBhvr>
                                        <p:cTn id="21" dur="2400" decel="100000" fill="hold"/>
                                        <p:tgtEl>
                                          <p:spTgt spid="53251">
                                            <p:txEl>
                                              <p:pRg st="0" end="0"/>
                                            </p:txEl>
                                          </p:spTgt>
                                        </p:tgtEl>
                                        <p:attrNameLst>
                                          <p:attrName>ppt_y</p:attrName>
                                        </p:attrNameLst>
                                      </p:cBhvr>
                                      <p:tavLst>
                                        <p:tav tm="0">
                                          <p:val>
                                            <p:strVal val="#ppt_y-0.4"/>
                                          </p:val>
                                        </p:tav>
                                        <p:tav tm="100000">
                                          <p:val>
                                            <p:strVal val="#ppt_y+0.1"/>
                                          </p:val>
                                        </p:tav>
                                      </p:tavLst>
                                    </p:anim>
                                    <p:anim calcmode="lin" valueType="num">
                                      <p:cBhvr>
                                        <p:cTn id="22" dur="600" accel="100000" fill="hold">
                                          <p:stCondLst>
                                            <p:cond delay="2400"/>
                                          </p:stCondLst>
                                        </p:cTn>
                                        <p:tgtEl>
                                          <p:spTgt spid="53251">
                                            <p:txEl>
                                              <p:pRg st="0" end="0"/>
                                            </p:txEl>
                                          </p:spTgt>
                                        </p:tgtEl>
                                        <p:attrNameLst>
                                          <p:attrName>ppt_x</p:attrName>
                                        </p:attrNameLst>
                                      </p:cBhvr>
                                      <p:tavLst>
                                        <p:tav tm="0">
                                          <p:val>
                                            <p:strVal val="#ppt_x-0.05"/>
                                          </p:val>
                                        </p:tav>
                                        <p:tav tm="100000">
                                          <p:val>
                                            <p:strVal val="#ppt_x"/>
                                          </p:val>
                                        </p:tav>
                                      </p:tavLst>
                                    </p:anim>
                                    <p:anim calcmode="lin" valueType="num">
                                      <p:cBhvr>
                                        <p:cTn id="23" dur="600" accel="100000" fill="hold">
                                          <p:stCondLst>
                                            <p:cond delay="2400"/>
                                          </p:stCondLst>
                                        </p:cTn>
                                        <p:tgtEl>
                                          <p:spTgt spid="53251">
                                            <p:txEl>
                                              <p:pRg st="0" end="0"/>
                                            </p:txEl>
                                          </p:spTgt>
                                        </p:tgtEl>
                                        <p:attrNameLst>
                                          <p:attrName>ppt_y</p:attrName>
                                        </p:attrNameLst>
                                      </p:cBhvr>
                                      <p:tavLst>
                                        <p:tav tm="0">
                                          <p:val>
                                            <p:strVal val="#ppt_y+0.1"/>
                                          </p:val>
                                        </p:tav>
                                        <p:tav tm="100000">
                                          <p:val>
                                            <p:strVal val="#ppt_y"/>
                                          </p:val>
                                        </p:tav>
                                      </p:tavLst>
                                    </p:anim>
                                  </p:childTnLst>
                                </p:cTn>
                              </p:par>
                              <p:par>
                                <p:cTn id="24" presetID="30" presetClass="entr" presetSubtype="0" fill="hold" nodeType="withEffect">
                                  <p:stCondLst>
                                    <p:cond delay="0"/>
                                  </p:stCondLst>
                                  <p:childTnLst>
                                    <p:set>
                                      <p:cBhvr>
                                        <p:cTn id="25" dur="1" fill="hold">
                                          <p:stCondLst>
                                            <p:cond delay="0"/>
                                          </p:stCondLst>
                                        </p:cTn>
                                        <p:tgtEl>
                                          <p:spTgt spid="53251">
                                            <p:txEl>
                                              <p:pRg st="1" end="1"/>
                                            </p:txEl>
                                          </p:spTgt>
                                        </p:tgtEl>
                                        <p:attrNameLst>
                                          <p:attrName>style.visibility</p:attrName>
                                        </p:attrNameLst>
                                      </p:cBhvr>
                                      <p:to>
                                        <p:strVal val="visible"/>
                                      </p:to>
                                    </p:set>
                                    <p:animEffect transition="in" filter="fade">
                                      <p:cBhvr>
                                        <p:cTn id="26" dur="2400" decel="100000"/>
                                        <p:tgtEl>
                                          <p:spTgt spid="53251">
                                            <p:txEl>
                                              <p:pRg st="1" end="1"/>
                                            </p:txEl>
                                          </p:spTgt>
                                        </p:tgtEl>
                                      </p:cBhvr>
                                    </p:animEffect>
                                    <p:anim calcmode="lin" valueType="num">
                                      <p:cBhvr>
                                        <p:cTn id="27" dur="2400" decel="100000" fill="hold"/>
                                        <p:tgtEl>
                                          <p:spTgt spid="53251">
                                            <p:txEl>
                                              <p:pRg st="1" end="1"/>
                                            </p:txEl>
                                          </p:spTgt>
                                        </p:tgtEl>
                                        <p:attrNameLst>
                                          <p:attrName>style.rotation</p:attrName>
                                        </p:attrNameLst>
                                      </p:cBhvr>
                                      <p:tavLst>
                                        <p:tav tm="0">
                                          <p:val>
                                            <p:fltVal val="-90"/>
                                          </p:val>
                                        </p:tav>
                                        <p:tav tm="100000">
                                          <p:val>
                                            <p:fltVal val="0"/>
                                          </p:val>
                                        </p:tav>
                                      </p:tavLst>
                                    </p:anim>
                                    <p:anim calcmode="lin" valueType="num">
                                      <p:cBhvr>
                                        <p:cTn id="28" dur="2400" decel="100000" fill="hold"/>
                                        <p:tgtEl>
                                          <p:spTgt spid="53251">
                                            <p:txEl>
                                              <p:pRg st="1" end="1"/>
                                            </p:txEl>
                                          </p:spTgt>
                                        </p:tgtEl>
                                        <p:attrNameLst>
                                          <p:attrName>ppt_x</p:attrName>
                                        </p:attrNameLst>
                                      </p:cBhvr>
                                      <p:tavLst>
                                        <p:tav tm="0">
                                          <p:val>
                                            <p:strVal val="#ppt_x+0.4"/>
                                          </p:val>
                                        </p:tav>
                                        <p:tav tm="100000">
                                          <p:val>
                                            <p:strVal val="#ppt_x-0.05"/>
                                          </p:val>
                                        </p:tav>
                                      </p:tavLst>
                                    </p:anim>
                                    <p:anim calcmode="lin" valueType="num">
                                      <p:cBhvr>
                                        <p:cTn id="29" dur="2400" decel="100000" fill="hold"/>
                                        <p:tgtEl>
                                          <p:spTgt spid="53251">
                                            <p:txEl>
                                              <p:pRg st="1" end="1"/>
                                            </p:txEl>
                                          </p:spTgt>
                                        </p:tgtEl>
                                        <p:attrNameLst>
                                          <p:attrName>ppt_y</p:attrName>
                                        </p:attrNameLst>
                                      </p:cBhvr>
                                      <p:tavLst>
                                        <p:tav tm="0">
                                          <p:val>
                                            <p:strVal val="#ppt_y-0.4"/>
                                          </p:val>
                                        </p:tav>
                                        <p:tav tm="100000">
                                          <p:val>
                                            <p:strVal val="#ppt_y+0.1"/>
                                          </p:val>
                                        </p:tav>
                                      </p:tavLst>
                                    </p:anim>
                                    <p:anim calcmode="lin" valueType="num">
                                      <p:cBhvr>
                                        <p:cTn id="30" dur="600" accel="100000" fill="hold">
                                          <p:stCondLst>
                                            <p:cond delay="2400"/>
                                          </p:stCondLst>
                                        </p:cTn>
                                        <p:tgtEl>
                                          <p:spTgt spid="53251">
                                            <p:txEl>
                                              <p:pRg st="1" end="1"/>
                                            </p:txEl>
                                          </p:spTgt>
                                        </p:tgtEl>
                                        <p:attrNameLst>
                                          <p:attrName>ppt_x</p:attrName>
                                        </p:attrNameLst>
                                      </p:cBhvr>
                                      <p:tavLst>
                                        <p:tav tm="0">
                                          <p:val>
                                            <p:strVal val="#ppt_x-0.05"/>
                                          </p:val>
                                        </p:tav>
                                        <p:tav tm="100000">
                                          <p:val>
                                            <p:strVal val="#ppt_x"/>
                                          </p:val>
                                        </p:tav>
                                      </p:tavLst>
                                    </p:anim>
                                    <p:anim calcmode="lin" valueType="num">
                                      <p:cBhvr>
                                        <p:cTn id="31" dur="600" accel="100000" fill="hold">
                                          <p:stCondLst>
                                            <p:cond delay="2400"/>
                                          </p:stCondLst>
                                        </p:cTn>
                                        <p:tgtEl>
                                          <p:spTgt spid="53251">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56" presetClass="entr" presetSubtype="0" fill="hold" nodeType="clickEffect">
                                  <p:stCondLst>
                                    <p:cond delay="0"/>
                                  </p:stCondLst>
                                  <p:iterate type="lt">
                                    <p:tmPct val="10000"/>
                                  </p:iterate>
                                  <p:childTnLst>
                                    <p:set>
                                      <p:cBhvr>
                                        <p:cTn id="35" dur="1" fill="hold">
                                          <p:stCondLst>
                                            <p:cond delay="0"/>
                                          </p:stCondLst>
                                        </p:cTn>
                                        <p:tgtEl>
                                          <p:spTgt spid="53251">
                                            <p:txEl>
                                              <p:pRg st="2" end="2"/>
                                            </p:txEl>
                                          </p:spTgt>
                                        </p:tgtEl>
                                        <p:attrNameLst>
                                          <p:attrName>style.visibility</p:attrName>
                                        </p:attrNameLst>
                                      </p:cBhvr>
                                      <p:to>
                                        <p:strVal val="visible"/>
                                      </p:to>
                                    </p:set>
                                    <p:anim by="(-#ppt_w*2)" calcmode="lin" valueType="num">
                                      <p:cBhvr rctx="PPT">
                                        <p:cTn id="36" dur="500" autoRev="1" fill="hold">
                                          <p:stCondLst>
                                            <p:cond delay="0"/>
                                          </p:stCondLst>
                                        </p:cTn>
                                        <p:tgtEl>
                                          <p:spTgt spid="53251">
                                            <p:txEl>
                                              <p:pRg st="2" end="2"/>
                                            </p:txEl>
                                          </p:spTgt>
                                        </p:tgtEl>
                                        <p:attrNameLst>
                                          <p:attrName>ppt_w</p:attrName>
                                        </p:attrNameLst>
                                      </p:cBhvr>
                                    </p:anim>
                                    <p:anim by="(#ppt_w*0.50)" calcmode="lin" valueType="num">
                                      <p:cBhvr>
                                        <p:cTn id="37" dur="500" decel="50000" autoRev="1" fill="hold">
                                          <p:stCondLst>
                                            <p:cond delay="0"/>
                                          </p:stCondLst>
                                        </p:cTn>
                                        <p:tgtEl>
                                          <p:spTgt spid="53251">
                                            <p:txEl>
                                              <p:pRg st="2" end="2"/>
                                            </p:txEl>
                                          </p:spTgt>
                                        </p:tgtEl>
                                        <p:attrNameLst>
                                          <p:attrName>ppt_x</p:attrName>
                                        </p:attrNameLst>
                                      </p:cBhvr>
                                    </p:anim>
                                    <p:anim from="(-#ppt_h/2)" to="(#ppt_y)" calcmode="lin" valueType="num">
                                      <p:cBhvr>
                                        <p:cTn id="38" dur="1000" fill="hold">
                                          <p:stCondLst>
                                            <p:cond delay="0"/>
                                          </p:stCondLst>
                                        </p:cTn>
                                        <p:tgtEl>
                                          <p:spTgt spid="53251">
                                            <p:txEl>
                                              <p:pRg st="2" end="2"/>
                                            </p:txEl>
                                          </p:spTgt>
                                        </p:tgtEl>
                                        <p:attrNameLst>
                                          <p:attrName>ppt_y</p:attrName>
                                        </p:attrNameLst>
                                      </p:cBhvr>
                                    </p:anim>
                                    <p:animRot by="21600000">
                                      <p:cBhvr>
                                        <p:cTn id="39" dur="1000" fill="hold">
                                          <p:stCondLst>
                                            <p:cond delay="0"/>
                                          </p:stCondLst>
                                        </p:cTn>
                                        <p:tgtEl>
                                          <p:spTgt spid="53251">
                                            <p:txEl>
                                              <p:pRg st="2" end="2"/>
                                            </p:txEl>
                                          </p:spTgt>
                                        </p:tgtEl>
                                        <p:attrNameLst>
                                          <p:attrName>r</p:attrName>
                                        </p:attrNameLst>
                                      </p:cBhvr>
                                    </p:animRot>
                                  </p:childTnLst>
                                </p:cTn>
                              </p:par>
                            </p:childTnLst>
                          </p:cTn>
                        </p:par>
                      </p:childTnLst>
                    </p:cTn>
                  </p:par>
                  <p:par>
                    <p:cTn id="40" fill="hold" nodeType="clickPar">
                      <p:stCondLst>
                        <p:cond delay="indefinite"/>
                      </p:stCondLst>
                      <p:childTnLst>
                        <p:par>
                          <p:cTn id="41" fill="hold" nodeType="withGroup">
                            <p:stCondLst>
                              <p:cond delay="0"/>
                            </p:stCondLst>
                            <p:childTnLst>
                              <p:par>
                                <p:cTn id="42" presetID="56" presetClass="entr" presetSubtype="0" fill="hold" nodeType="clickEffect">
                                  <p:stCondLst>
                                    <p:cond delay="0"/>
                                  </p:stCondLst>
                                  <p:iterate type="lt">
                                    <p:tmPct val="10000"/>
                                  </p:iterate>
                                  <p:childTnLst>
                                    <p:set>
                                      <p:cBhvr>
                                        <p:cTn id="43" dur="1" fill="hold">
                                          <p:stCondLst>
                                            <p:cond delay="0"/>
                                          </p:stCondLst>
                                        </p:cTn>
                                        <p:tgtEl>
                                          <p:spTgt spid="53251">
                                            <p:txEl>
                                              <p:pRg st="3" end="3"/>
                                            </p:txEl>
                                          </p:spTgt>
                                        </p:tgtEl>
                                        <p:attrNameLst>
                                          <p:attrName>style.visibility</p:attrName>
                                        </p:attrNameLst>
                                      </p:cBhvr>
                                      <p:to>
                                        <p:strVal val="visible"/>
                                      </p:to>
                                    </p:set>
                                    <p:anim by="(-#ppt_w*2)" calcmode="lin" valueType="num">
                                      <p:cBhvr rctx="PPT">
                                        <p:cTn id="44" dur="500" autoRev="1" fill="hold">
                                          <p:stCondLst>
                                            <p:cond delay="0"/>
                                          </p:stCondLst>
                                        </p:cTn>
                                        <p:tgtEl>
                                          <p:spTgt spid="53251">
                                            <p:txEl>
                                              <p:pRg st="3" end="3"/>
                                            </p:txEl>
                                          </p:spTgt>
                                        </p:tgtEl>
                                        <p:attrNameLst>
                                          <p:attrName>ppt_w</p:attrName>
                                        </p:attrNameLst>
                                      </p:cBhvr>
                                    </p:anim>
                                    <p:anim by="(#ppt_w*0.50)" calcmode="lin" valueType="num">
                                      <p:cBhvr>
                                        <p:cTn id="45" dur="500" decel="50000" autoRev="1" fill="hold">
                                          <p:stCondLst>
                                            <p:cond delay="0"/>
                                          </p:stCondLst>
                                        </p:cTn>
                                        <p:tgtEl>
                                          <p:spTgt spid="53251">
                                            <p:txEl>
                                              <p:pRg st="3" end="3"/>
                                            </p:txEl>
                                          </p:spTgt>
                                        </p:tgtEl>
                                        <p:attrNameLst>
                                          <p:attrName>ppt_x</p:attrName>
                                        </p:attrNameLst>
                                      </p:cBhvr>
                                    </p:anim>
                                    <p:anim from="(-#ppt_h/2)" to="(#ppt_y)" calcmode="lin" valueType="num">
                                      <p:cBhvr>
                                        <p:cTn id="46" dur="1000" fill="hold">
                                          <p:stCondLst>
                                            <p:cond delay="0"/>
                                          </p:stCondLst>
                                        </p:cTn>
                                        <p:tgtEl>
                                          <p:spTgt spid="53251">
                                            <p:txEl>
                                              <p:pRg st="3" end="3"/>
                                            </p:txEl>
                                          </p:spTgt>
                                        </p:tgtEl>
                                        <p:attrNameLst>
                                          <p:attrName>ppt_y</p:attrName>
                                        </p:attrNameLst>
                                      </p:cBhvr>
                                    </p:anim>
                                    <p:animRot by="21600000">
                                      <p:cBhvr>
                                        <p:cTn id="47" dur="1000" fill="hold">
                                          <p:stCondLst>
                                            <p:cond delay="0"/>
                                          </p:stCondLst>
                                        </p:cTn>
                                        <p:tgtEl>
                                          <p:spTgt spid="53251">
                                            <p:txEl>
                                              <p:pRg st="3" end="3"/>
                                            </p:txEl>
                                          </p:spTgt>
                                        </p:tgtEl>
                                        <p:attrNameLst>
                                          <p:attrName>r</p:attrName>
                                        </p:attrNameLst>
                                      </p:cBhvr>
                                    </p:animRot>
                                  </p:childTnLst>
                                </p:cTn>
                              </p:par>
                            </p:childTnLst>
                          </p:cTn>
                        </p:par>
                      </p:childTnLst>
                    </p:cTn>
                  </p:par>
                  <p:par>
                    <p:cTn id="48" fill="hold" nodeType="clickPar">
                      <p:stCondLst>
                        <p:cond delay="indefinite"/>
                      </p:stCondLst>
                      <p:childTnLst>
                        <p:par>
                          <p:cTn id="49" fill="hold" nodeType="withGroup">
                            <p:stCondLst>
                              <p:cond delay="0"/>
                            </p:stCondLst>
                            <p:childTnLst>
                              <p:par>
                                <p:cTn id="50" presetID="56" presetClass="entr" presetSubtype="0" fill="hold" nodeType="clickEffect">
                                  <p:stCondLst>
                                    <p:cond delay="0"/>
                                  </p:stCondLst>
                                  <p:iterate type="lt">
                                    <p:tmPct val="10000"/>
                                  </p:iterate>
                                  <p:childTnLst>
                                    <p:set>
                                      <p:cBhvr>
                                        <p:cTn id="51" dur="1" fill="hold">
                                          <p:stCondLst>
                                            <p:cond delay="0"/>
                                          </p:stCondLst>
                                        </p:cTn>
                                        <p:tgtEl>
                                          <p:spTgt spid="53251">
                                            <p:txEl>
                                              <p:pRg st="4" end="4"/>
                                            </p:txEl>
                                          </p:spTgt>
                                        </p:tgtEl>
                                        <p:attrNameLst>
                                          <p:attrName>style.visibility</p:attrName>
                                        </p:attrNameLst>
                                      </p:cBhvr>
                                      <p:to>
                                        <p:strVal val="visible"/>
                                      </p:to>
                                    </p:set>
                                    <p:anim by="(-#ppt_w*2)" calcmode="lin" valueType="num">
                                      <p:cBhvr rctx="PPT">
                                        <p:cTn id="52" dur="500" autoRev="1" fill="hold">
                                          <p:stCondLst>
                                            <p:cond delay="0"/>
                                          </p:stCondLst>
                                        </p:cTn>
                                        <p:tgtEl>
                                          <p:spTgt spid="53251">
                                            <p:txEl>
                                              <p:pRg st="4" end="4"/>
                                            </p:txEl>
                                          </p:spTgt>
                                        </p:tgtEl>
                                        <p:attrNameLst>
                                          <p:attrName>ppt_w</p:attrName>
                                        </p:attrNameLst>
                                      </p:cBhvr>
                                    </p:anim>
                                    <p:anim by="(#ppt_w*0.50)" calcmode="lin" valueType="num">
                                      <p:cBhvr>
                                        <p:cTn id="53" dur="500" decel="50000" autoRev="1" fill="hold">
                                          <p:stCondLst>
                                            <p:cond delay="0"/>
                                          </p:stCondLst>
                                        </p:cTn>
                                        <p:tgtEl>
                                          <p:spTgt spid="53251">
                                            <p:txEl>
                                              <p:pRg st="4" end="4"/>
                                            </p:txEl>
                                          </p:spTgt>
                                        </p:tgtEl>
                                        <p:attrNameLst>
                                          <p:attrName>ppt_x</p:attrName>
                                        </p:attrNameLst>
                                      </p:cBhvr>
                                    </p:anim>
                                    <p:anim from="(-#ppt_h/2)" to="(#ppt_y)" calcmode="lin" valueType="num">
                                      <p:cBhvr>
                                        <p:cTn id="54" dur="1000" fill="hold">
                                          <p:stCondLst>
                                            <p:cond delay="0"/>
                                          </p:stCondLst>
                                        </p:cTn>
                                        <p:tgtEl>
                                          <p:spTgt spid="53251">
                                            <p:txEl>
                                              <p:pRg st="4" end="4"/>
                                            </p:txEl>
                                          </p:spTgt>
                                        </p:tgtEl>
                                        <p:attrNameLst>
                                          <p:attrName>ppt_y</p:attrName>
                                        </p:attrNameLst>
                                      </p:cBhvr>
                                    </p:anim>
                                    <p:animRot by="21600000">
                                      <p:cBhvr>
                                        <p:cTn id="55" dur="1000" fill="hold">
                                          <p:stCondLst>
                                            <p:cond delay="0"/>
                                          </p:stCondLst>
                                        </p:cTn>
                                        <p:tgtEl>
                                          <p:spTgt spid="53251">
                                            <p:txEl>
                                              <p:pRg st="4" end="4"/>
                                            </p:txEl>
                                          </p:spTgt>
                                        </p:tgtEl>
                                        <p:attrNameLst>
                                          <p:attrName>r</p:attrName>
                                        </p:attrNameLst>
                                      </p:cBhvr>
                                    </p:animRot>
                                  </p:childTnLst>
                                </p:cTn>
                              </p:par>
                            </p:childTnLst>
                          </p:cTn>
                        </p:par>
                      </p:childTnLst>
                    </p:cTn>
                  </p:par>
                  <p:par>
                    <p:cTn id="56" fill="hold" nodeType="clickPar">
                      <p:stCondLst>
                        <p:cond delay="indefinite"/>
                      </p:stCondLst>
                      <p:childTnLst>
                        <p:par>
                          <p:cTn id="57" fill="hold" nodeType="withGroup">
                            <p:stCondLst>
                              <p:cond delay="0"/>
                            </p:stCondLst>
                            <p:childTnLst>
                              <p:par>
                                <p:cTn id="58" presetID="56" presetClass="entr" presetSubtype="0" fill="hold" nodeType="clickEffect">
                                  <p:stCondLst>
                                    <p:cond delay="0"/>
                                  </p:stCondLst>
                                  <p:iterate type="lt">
                                    <p:tmPct val="10000"/>
                                  </p:iterate>
                                  <p:childTnLst>
                                    <p:set>
                                      <p:cBhvr>
                                        <p:cTn id="59" dur="1" fill="hold">
                                          <p:stCondLst>
                                            <p:cond delay="0"/>
                                          </p:stCondLst>
                                        </p:cTn>
                                        <p:tgtEl>
                                          <p:spTgt spid="53251">
                                            <p:txEl>
                                              <p:pRg st="5" end="5"/>
                                            </p:txEl>
                                          </p:spTgt>
                                        </p:tgtEl>
                                        <p:attrNameLst>
                                          <p:attrName>style.visibility</p:attrName>
                                        </p:attrNameLst>
                                      </p:cBhvr>
                                      <p:to>
                                        <p:strVal val="visible"/>
                                      </p:to>
                                    </p:set>
                                    <p:anim by="(-#ppt_w*2)" calcmode="lin" valueType="num">
                                      <p:cBhvr rctx="PPT">
                                        <p:cTn id="60" dur="500" autoRev="1" fill="hold">
                                          <p:stCondLst>
                                            <p:cond delay="0"/>
                                          </p:stCondLst>
                                        </p:cTn>
                                        <p:tgtEl>
                                          <p:spTgt spid="53251">
                                            <p:txEl>
                                              <p:pRg st="5" end="5"/>
                                            </p:txEl>
                                          </p:spTgt>
                                        </p:tgtEl>
                                        <p:attrNameLst>
                                          <p:attrName>ppt_w</p:attrName>
                                        </p:attrNameLst>
                                      </p:cBhvr>
                                    </p:anim>
                                    <p:anim by="(#ppt_w*0.50)" calcmode="lin" valueType="num">
                                      <p:cBhvr>
                                        <p:cTn id="61" dur="500" decel="50000" autoRev="1" fill="hold">
                                          <p:stCondLst>
                                            <p:cond delay="0"/>
                                          </p:stCondLst>
                                        </p:cTn>
                                        <p:tgtEl>
                                          <p:spTgt spid="53251">
                                            <p:txEl>
                                              <p:pRg st="5" end="5"/>
                                            </p:txEl>
                                          </p:spTgt>
                                        </p:tgtEl>
                                        <p:attrNameLst>
                                          <p:attrName>ppt_x</p:attrName>
                                        </p:attrNameLst>
                                      </p:cBhvr>
                                    </p:anim>
                                    <p:anim from="(-#ppt_h/2)" to="(#ppt_y)" calcmode="lin" valueType="num">
                                      <p:cBhvr>
                                        <p:cTn id="62" dur="1000" fill="hold">
                                          <p:stCondLst>
                                            <p:cond delay="0"/>
                                          </p:stCondLst>
                                        </p:cTn>
                                        <p:tgtEl>
                                          <p:spTgt spid="53251">
                                            <p:txEl>
                                              <p:pRg st="5" end="5"/>
                                            </p:txEl>
                                          </p:spTgt>
                                        </p:tgtEl>
                                        <p:attrNameLst>
                                          <p:attrName>ppt_y</p:attrName>
                                        </p:attrNameLst>
                                      </p:cBhvr>
                                    </p:anim>
                                    <p:animRot by="21600000">
                                      <p:cBhvr>
                                        <p:cTn id="63" dur="1000" fill="hold">
                                          <p:stCondLst>
                                            <p:cond delay="0"/>
                                          </p:stCondLst>
                                        </p:cTn>
                                        <p:tgtEl>
                                          <p:spTgt spid="53251">
                                            <p:txEl>
                                              <p:pRg st="5" end="5"/>
                                            </p:txEl>
                                          </p:spTgt>
                                        </p:tgtEl>
                                        <p:attrNameLst>
                                          <p:attrName>r</p:attrName>
                                        </p:attrNameLst>
                                      </p:cBhvr>
                                    </p:animRot>
                                  </p:childTnLst>
                                </p:cTn>
                              </p:par>
                            </p:childTnLst>
                          </p:cTn>
                        </p:par>
                      </p:childTnLst>
                    </p:cTn>
                  </p:par>
                  <p:par>
                    <p:cTn id="64" fill="hold" nodeType="clickPar">
                      <p:stCondLst>
                        <p:cond delay="indefinite"/>
                      </p:stCondLst>
                      <p:childTnLst>
                        <p:par>
                          <p:cTn id="65" fill="hold" nodeType="withGroup">
                            <p:stCondLst>
                              <p:cond delay="0"/>
                            </p:stCondLst>
                            <p:childTnLst>
                              <p:par>
                                <p:cTn id="66" presetID="56" presetClass="entr" presetSubtype="0" fill="hold" nodeType="clickEffect">
                                  <p:stCondLst>
                                    <p:cond delay="0"/>
                                  </p:stCondLst>
                                  <p:iterate type="lt">
                                    <p:tmPct val="10000"/>
                                  </p:iterate>
                                  <p:childTnLst>
                                    <p:set>
                                      <p:cBhvr>
                                        <p:cTn id="67" dur="1" fill="hold">
                                          <p:stCondLst>
                                            <p:cond delay="0"/>
                                          </p:stCondLst>
                                        </p:cTn>
                                        <p:tgtEl>
                                          <p:spTgt spid="53251">
                                            <p:txEl>
                                              <p:pRg st="6" end="6"/>
                                            </p:txEl>
                                          </p:spTgt>
                                        </p:tgtEl>
                                        <p:attrNameLst>
                                          <p:attrName>style.visibility</p:attrName>
                                        </p:attrNameLst>
                                      </p:cBhvr>
                                      <p:to>
                                        <p:strVal val="visible"/>
                                      </p:to>
                                    </p:set>
                                    <p:anim by="(-#ppt_w*2)" calcmode="lin" valueType="num">
                                      <p:cBhvr rctx="PPT">
                                        <p:cTn id="68" dur="500" autoRev="1" fill="hold">
                                          <p:stCondLst>
                                            <p:cond delay="0"/>
                                          </p:stCondLst>
                                        </p:cTn>
                                        <p:tgtEl>
                                          <p:spTgt spid="53251">
                                            <p:txEl>
                                              <p:pRg st="6" end="6"/>
                                            </p:txEl>
                                          </p:spTgt>
                                        </p:tgtEl>
                                        <p:attrNameLst>
                                          <p:attrName>ppt_w</p:attrName>
                                        </p:attrNameLst>
                                      </p:cBhvr>
                                    </p:anim>
                                    <p:anim by="(#ppt_w*0.50)" calcmode="lin" valueType="num">
                                      <p:cBhvr>
                                        <p:cTn id="69" dur="500" decel="50000" autoRev="1" fill="hold">
                                          <p:stCondLst>
                                            <p:cond delay="0"/>
                                          </p:stCondLst>
                                        </p:cTn>
                                        <p:tgtEl>
                                          <p:spTgt spid="53251">
                                            <p:txEl>
                                              <p:pRg st="6" end="6"/>
                                            </p:txEl>
                                          </p:spTgt>
                                        </p:tgtEl>
                                        <p:attrNameLst>
                                          <p:attrName>ppt_x</p:attrName>
                                        </p:attrNameLst>
                                      </p:cBhvr>
                                    </p:anim>
                                    <p:anim from="(-#ppt_h/2)" to="(#ppt_y)" calcmode="lin" valueType="num">
                                      <p:cBhvr>
                                        <p:cTn id="70" dur="1000" fill="hold">
                                          <p:stCondLst>
                                            <p:cond delay="0"/>
                                          </p:stCondLst>
                                        </p:cTn>
                                        <p:tgtEl>
                                          <p:spTgt spid="53251">
                                            <p:txEl>
                                              <p:pRg st="6" end="6"/>
                                            </p:txEl>
                                          </p:spTgt>
                                        </p:tgtEl>
                                        <p:attrNameLst>
                                          <p:attrName>ppt_y</p:attrName>
                                        </p:attrNameLst>
                                      </p:cBhvr>
                                    </p:anim>
                                    <p:animRot by="21600000">
                                      <p:cBhvr>
                                        <p:cTn id="71" dur="1000" fill="hold">
                                          <p:stCondLst>
                                            <p:cond delay="0"/>
                                          </p:stCondLst>
                                        </p:cTn>
                                        <p:tgtEl>
                                          <p:spTgt spid="53251">
                                            <p:txEl>
                                              <p:pRg st="6" end="6"/>
                                            </p:txEl>
                                          </p:spTgt>
                                        </p:tgtEl>
                                        <p:attrNameLst>
                                          <p:attrName>r</p:attrName>
                                        </p:attrNameLst>
                                      </p:cBhvr>
                                    </p:animRot>
                                  </p:childTnLst>
                                </p:cTn>
                              </p:par>
                            </p:childTnLst>
                          </p:cTn>
                        </p:par>
                      </p:childTnLst>
                    </p:cTn>
                  </p:par>
                  <p:par>
                    <p:cTn id="72" fill="hold" nodeType="clickPar">
                      <p:stCondLst>
                        <p:cond delay="indefinite"/>
                      </p:stCondLst>
                      <p:childTnLst>
                        <p:par>
                          <p:cTn id="73" fill="hold" nodeType="withGroup">
                            <p:stCondLst>
                              <p:cond delay="0"/>
                            </p:stCondLst>
                            <p:childTnLst>
                              <p:par>
                                <p:cTn id="74" presetID="56" presetClass="entr" presetSubtype="0" fill="hold" nodeType="clickEffect">
                                  <p:stCondLst>
                                    <p:cond delay="0"/>
                                  </p:stCondLst>
                                  <p:iterate type="lt">
                                    <p:tmPct val="10000"/>
                                  </p:iterate>
                                  <p:childTnLst>
                                    <p:set>
                                      <p:cBhvr>
                                        <p:cTn id="75" dur="1" fill="hold">
                                          <p:stCondLst>
                                            <p:cond delay="0"/>
                                          </p:stCondLst>
                                        </p:cTn>
                                        <p:tgtEl>
                                          <p:spTgt spid="53251">
                                            <p:txEl>
                                              <p:pRg st="7" end="7"/>
                                            </p:txEl>
                                          </p:spTgt>
                                        </p:tgtEl>
                                        <p:attrNameLst>
                                          <p:attrName>style.visibility</p:attrName>
                                        </p:attrNameLst>
                                      </p:cBhvr>
                                      <p:to>
                                        <p:strVal val="visible"/>
                                      </p:to>
                                    </p:set>
                                    <p:anim by="(-#ppt_w*2)" calcmode="lin" valueType="num">
                                      <p:cBhvr rctx="PPT">
                                        <p:cTn id="76" dur="500" autoRev="1" fill="hold">
                                          <p:stCondLst>
                                            <p:cond delay="0"/>
                                          </p:stCondLst>
                                        </p:cTn>
                                        <p:tgtEl>
                                          <p:spTgt spid="53251">
                                            <p:txEl>
                                              <p:pRg st="7" end="7"/>
                                            </p:txEl>
                                          </p:spTgt>
                                        </p:tgtEl>
                                        <p:attrNameLst>
                                          <p:attrName>ppt_w</p:attrName>
                                        </p:attrNameLst>
                                      </p:cBhvr>
                                    </p:anim>
                                    <p:anim by="(#ppt_w*0.50)" calcmode="lin" valueType="num">
                                      <p:cBhvr>
                                        <p:cTn id="77" dur="500" decel="50000" autoRev="1" fill="hold">
                                          <p:stCondLst>
                                            <p:cond delay="0"/>
                                          </p:stCondLst>
                                        </p:cTn>
                                        <p:tgtEl>
                                          <p:spTgt spid="53251">
                                            <p:txEl>
                                              <p:pRg st="7" end="7"/>
                                            </p:txEl>
                                          </p:spTgt>
                                        </p:tgtEl>
                                        <p:attrNameLst>
                                          <p:attrName>ppt_x</p:attrName>
                                        </p:attrNameLst>
                                      </p:cBhvr>
                                    </p:anim>
                                    <p:anim from="(-#ppt_h/2)" to="(#ppt_y)" calcmode="lin" valueType="num">
                                      <p:cBhvr>
                                        <p:cTn id="78" dur="1000" fill="hold">
                                          <p:stCondLst>
                                            <p:cond delay="0"/>
                                          </p:stCondLst>
                                        </p:cTn>
                                        <p:tgtEl>
                                          <p:spTgt spid="53251">
                                            <p:txEl>
                                              <p:pRg st="7" end="7"/>
                                            </p:txEl>
                                          </p:spTgt>
                                        </p:tgtEl>
                                        <p:attrNameLst>
                                          <p:attrName>ppt_y</p:attrName>
                                        </p:attrNameLst>
                                      </p:cBhvr>
                                    </p:anim>
                                    <p:animRot by="21600000">
                                      <p:cBhvr>
                                        <p:cTn id="79" dur="1000" fill="hold">
                                          <p:stCondLst>
                                            <p:cond delay="0"/>
                                          </p:stCondLst>
                                        </p:cTn>
                                        <p:tgtEl>
                                          <p:spTgt spid="53251">
                                            <p:txEl>
                                              <p:pRg st="7" end="7"/>
                                            </p:txEl>
                                          </p:spTgt>
                                        </p:tgtEl>
                                        <p:attrNameLst>
                                          <p:attrName>r</p:attrName>
                                        </p:attrNameLst>
                                      </p:cBhvr>
                                    </p:animRot>
                                  </p:childTnLst>
                                </p:cTn>
                              </p:par>
                            </p:childTnLst>
                          </p:cTn>
                        </p:par>
                      </p:childTnLst>
                    </p:cTn>
                  </p:par>
                  <p:par>
                    <p:cTn id="80" fill="hold" nodeType="clickPar">
                      <p:stCondLst>
                        <p:cond delay="indefinite"/>
                      </p:stCondLst>
                      <p:childTnLst>
                        <p:par>
                          <p:cTn id="81" fill="hold" nodeType="withGroup">
                            <p:stCondLst>
                              <p:cond delay="0"/>
                            </p:stCondLst>
                            <p:childTnLst>
                              <p:par>
                                <p:cTn id="82" presetID="56" presetClass="entr" presetSubtype="0" fill="hold" nodeType="clickEffect">
                                  <p:stCondLst>
                                    <p:cond delay="0"/>
                                  </p:stCondLst>
                                  <p:iterate type="lt">
                                    <p:tmPct val="10000"/>
                                  </p:iterate>
                                  <p:childTnLst>
                                    <p:set>
                                      <p:cBhvr>
                                        <p:cTn id="83" dur="1" fill="hold">
                                          <p:stCondLst>
                                            <p:cond delay="0"/>
                                          </p:stCondLst>
                                        </p:cTn>
                                        <p:tgtEl>
                                          <p:spTgt spid="53251">
                                            <p:txEl>
                                              <p:pRg st="8" end="8"/>
                                            </p:txEl>
                                          </p:spTgt>
                                        </p:tgtEl>
                                        <p:attrNameLst>
                                          <p:attrName>style.visibility</p:attrName>
                                        </p:attrNameLst>
                                      </p:cBhvr>
                                      <p:to>
                                        <p:strVal val="visible"/>
                                      </p:to>
                                    </p:set>
                                    <p:anim by="(-#ppt_w*2)" calcmode="lin" valueType="num">
                                      <p:cBhvr rctx="PPT">
                                        <p:cTn id="84" dur="500" autoRev="1" fill="hold">
                                          <p:stCondLst>
                                            <p:cond delay="0"/>
                                          </p:stCondLst>
                                        </p:cTn>
                                        <p:tgtEl>
                                          <p:spTgt spid="53251">
                                            <p:txEl>
                                              <p:pRg st="8" end="8"/>
                                            </p:txEl>
                                          </p:spTgt>
                                        </p:tgtEl>
                                        <p:attrNameLst>
                                          <p:attrName>ppt_w</p:attrName>
                                        </p:attrNameLst>
                                      </p:cBhvr>
                                    </p:anim>
                                    <p:anim by="(#ppt_w*0.50)" calcmode="lin" valueType="num">
                                      <p:cBhvr>
                                        <p:cTn id="85" dur="500" decel="50000" autoRev="1" fill="hold">
                                          <p:stCondLst>
                                            <p:cond delay="0"/>
                                          </p:stCondLst>
                                        </p:cTn>
                                        <p:tgtEl>
                                          <p:spTgt spid="53251">
                                            <p:txEl>
                                              <p:pRg st="8" end="8"/>
                                            </p:txEl>
                                          </p:spTgt>
                                        </p:tgtEl>
                                        <p:attrNameLst>
                                          <p:attrName>ppt_x</p:attrName>
                                        </p:attrNameLst>
                                      </p:cBhvr>
                                    </p:anim>
                                    <p:anim from="(-#ppt_h/2)" to="(#ppt_y)" calcmode="lin" valueType="num">
                                      <p:cBhvr>
                                        <p:cTn id="86" dur="1000" fill="hold">
                                          <p:stCondLst>
                                            <p:cond delay="0"/>
                                          </p:stCondLst>
                                        </p:cTn>
                                        <p:tgtEl>
                                          <p:spTgt spid="53251">
                                            <p:txEl>
                                              <p:pRg st="8" end="8"/>
                                            </p:txEl>
                                          </p:spTgt>
                                        </p:tgtEl>
                                        <p:attrNameLst>
                                          <p:attrName>ppt_y</p:attrName>
                                        </p:attrNameLst>
                                      </p:cBhvr>
                                    </p:anim>
                                    <p:animRot by="21600000">
                                      <p:cBhvr>
                                        <p:cTn id="87" dur="1000" fill="hold">
                                          <p:stCondLst>
                                            <p:cond delay="0"/>
                                          </p:stCondLst>
                                        </p:cTn>
                                        <p:tgtEl>
                                          <p:spTgt spid="53251">
                                            <p:txEl>
                                              <p:pRg st="8" end="8"/>
                                            </p:txEl>
                                          </p:spTgt>
                                        </p:tgtEl>
                                        <p:attrNameLst>
                                          <p:attrName>r</p:attrName>
                                        </p:attrNameLst>
                                      </p:cBhvr>
                                    </p:animRot>
                                  </p:childTnLst>
                                </p:cTn>
                              </p:par>
                            </p:childTnLst>
                          </p:cTn>
                        </p:par>
                      </p:childTnLst>
                    </p:cTn>
                  </p:par>
                  <p:par>
                    <p:cTn id="88" fill="hold" nodeType="clickPar">
                      <p:stCondLst>
                        <p:cond delay="indefinite"/>
                      </p:stCondLst>
                      <p:childTnLst>
                        <p:par>
                          <p:cTn id="89" fill="hold" nodeType="withGroup">
                            <p:stCondLst>
                              <p:cond delay="0"/>
                            </p:stCondLst>
                            <p:childTnLst>
                              <p:par>
                                <p:cTn id="90" presetID="56" presetClass="entr" presetSubtype="0" fill="hold" nodeType="clickEffect">
                                  <p:stCondLst>
                                    <p:cond delay="0"/>
                                  </p:stCondLst>
                                  <p:iterate type="lt">
                                    <p:tmPct val="10000"/>
                                  </p:iterate>
                                  <p:childTnLst>
                                    <p:set>
                                      <p:cBhvr>
                                        <p:cTn id="91" dur="1" fill="hold">
                                          <p:stCondLst>
                                            <p:cond delay="0"/>
                                          </p:stCondLst>
                                        </p:cTn>
                                        <p:tgtEl>
                                          <p:spTgt spid="53251">
                                            <p:txEl>
                                              <p:pRg st="9" end="9"/>
                                            </p:txEl>
                                          </p:spTgt>
                                        </p:tgtEl>
                                        <p:attrNameLst>
                                          <p:attrName>style.visibility</p:attrName>
                                        </p:attrNameLst>
                                      </p:cBhvr>
                                      <p:to>
                                        <p:strVal val="visible"/>
                                      </p:to>
                                    </p:set>
                                    <p:anim by="(-#ppt_w*2)" calcmode="lin" valueType="num">
                                      <p:cBhvr rctx="PPT">
                                        <p:cTn id="92" dur="500" autoRev="1" fill="hold">
                                          <p:stCondLst>
                                            <p:cond delay="0"/>
                                          </p:stCondLst>
                                        </p:cTn>
                                        <p:tgtEl>
                                          <p:spTgt spid="53251">
                                            <p:txEl>
                                              <p:pRg st="9" end="9"/>
                                            </p:txEl>
                                          </p:spTgt>
                                        </p:tgtEl>
                                        <p:attrNameLst>
                                          <p:attrName>ppt_w</p:attrName>
                                        </p:attrNameLst>
                                      </p:cBhvr>
                                    </p:anim>
                                    <p:anim by="(#ppt_w*0.50)" calcmode="lin" valueType="num">
                                      <p:cBhvr>
                                        <p:cTn id="93" dur="500" decel="50000" autoRev="1" fill="hold">
                                          <p:stCondLst>
                                            <p:cond delay="0"/>
                                          </p:stCondLst>
                                        </p:cTn>
                                        <p:tgtEl>
                                          <p:spTgt spid="53251">
                                            <p:txEl>
                                              <p:pRg st="9" end="9"/>
                                            </p:txEl>
                                          </p:spTgt>
                                        </p:tgtEl>
                                        <p:attrNameLst>
                                          <p:attrName>ppt_x</p:attrName>
                                        </p:attrNameLst>
                                      </p:cBhvr>
                                    </p:anim>
                                    <p:anim from="(-#ppt_h/2)" to="(#ppt_y)" calcmode="lin" valueType="num">
                                      <p:cBhvr>
                                        <p:cTn id="94" dur="1000" fill="hold">
                                          <p:stCondLst>
                                            <p:cond delay="0"/>
                                          </p:stCondLst>
                                        </p:cTn>
                                        <p:tgtEl>
                                          <p:spTgt spid="53251">
                                            <p:txEl>
                                              <p:pRg st="9" end="9"/>
                                            </p:txEl>
                                          </p:spTgt>
                                        </p:tgtEl>
                                        <p:attrNameLst>
                                          <p:attrName>ppt_y</p:attrName>
                                        </p:attrNameLst>
                                      </p:cBhvr>
                                    </p:anim>
                                    <p:animRot by="21600000">
                                      <p:cBhvr>
                                        <p:cTn id="95" dur="1000" fill="hold">
                                          <p:stCondLst>
                                            <p:cond delay="0"/>
                                          </p:stCondLst>
                                        </p:cTn>
                                        <p:tgtEl>
                                          <p:spTgt spid="53251">
                                            <p:txEl>
                                              <p:pRg st="9" end="9"/>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idx="4294967295"/>
          </p:nvPr>
        </p:nvSpPr>
        <p:spPr>
          <a:xfrm>
            <a:off x="0" y="115888"/>
            <a:ext cx="7416800" cy="576262"/>
          </a:xfrm>
          <a:gradFill rotWithShape="1">
            <a:gsLst>
              <a:gs pos="0">
                <a:srgbClr val="99CC00"/>
              </a:gs>
              <a:gs pos="50000">
                <a:srgbClr val="E400A8"/>
              </a:gs>
              <a:gs pos="100000">
                <a:srgbClr val="99CC00"/>
              </a:gs>
            </a:gsLst>
            <a:lin ang="5400000" scaled="1"/>
          </a:gradFill>
          <a:ln w="57150" cmpd="thickThin">
            <a:solidFill>
              <a:srgbClr val="FC52FC"/>
            </a:solidFill>
            <a:miter lim="800000"/>
            <a:headEnd/>
            <a:tailEnd/>
          </a:ln>
        </p:spPr>
        <p:txBody>
          <a:bodyPr/>
          <a:lstStyle/>
          <a:p>
            <a:r>
              <a:rPr lang="en-US" sz="2800" b="1">
                <a:solidFill>
                  <a:srgbClr val="D0FBFE"/>
                </a:solidFill>
                <a:latin typeface="Square721 BT" pitchFamily="34" charset="0"/>
              </a:rPr>
              <a:t>Organising Time – Tempo </a:t>
            </a:r>
            <a:r>
              <a:rPr lang="en-US" sz="2800" b="1" i="1">
                <a:solidFill>
                  <a:srgbClr val="D0FBFE"/>
                </a:solidFill>
                <a:latin typeface="Square721 BT" pitchFamily="34" charset="0"/>
              </a:rPr>
              <a:t>(Laya, Gati)</a:t>
            </a:r>
            <a:endParaRPr lang="en-US" sz="2800" b="1">
              <a:solidFill>
                <a:srgbClr val="D0FBFE"/>
              </a:solidFill>
              <a:latin typeface="Square721 BT" pitchFamily="34" charset="0"/>
            </a:endParaRPr>
          </a:p>
        </p:txBody>
      </p:sp>
      <p:sp>
        <p:nvSpPr>
          <p:cNvPr id="93188" name="AutoShape 4"/>
          <p:cNvSpPr>
            <a:spLocks noChangeArrowheads="1"/>
          </p:cNvSpPr>
          <p:nvPr/>
        </p:nvSpPr>
        <p:spPr bwMode="auto">
          <a:xfrm>
            <a:off x="3708400" y="836613"/>
            <a:ext cx="1763713" cy="719137"/>
          </a:xfrm>
          <a:prstGeom prst="roundRect">
            <a:avLst>
              <a:gd name="adj" fmla="val 16667"/>
            </a:avLst>
          </a:prstGeom>
          <a:gradFill rotWithShape="1">
            <a:gsLst>
              <a:gs pos="0">
                <a:srgbClr val="E1FEE0"/>
              </a:gs>
              <a:gs pos="50000">
                <a:srgbClr val="FCDCFE"/>
              </a:gs>
              <a:gs pos="100000">
                <a:srgbClr val="E1FEE0"/>
              </a:gs>
            </a:gsLst>
            <a:lin ang="0" scaled="1"/>
          </a:gradFill>
          <a:ln w="19050" algn="ctr">
            <a:solidFill>
              <a:srgbClr val="E400A8"/>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solidFill>
                  <a:srgbClr val="0033CC"/>
                </a:solidFill>
              </a:rPr>
              <a:t>Tempo </a:t>
            </a:r>
            <a:r>
              <a:rPr lang="en-US" i="1">
                <a:solidFill>
                  <a:srgbClr val="0033CC"/>
                </a:solidFill>
              </a:rPr>
              <a:t>(Laya)</a:t>
            </a:r>
          </a:p>
        </p:txBody>
      </p:sp>
      <p:sp>
        <p:nvSpPr>
          <p:cNvPr id="93189" name="AutoShape 5"/>
          <p:cNvSpPr>
            <a:spLocks noChangeArrowheads="1"/>
          </p:cNvSpPr>
          <p:nvPr/>
        </p:nvSpPr>
        <p:spPr bwMode="auto">
          <a:xfrm>
            <a:off x="1258888" y="1989138"/>
            <a:ext cx="1223962" cy="792162"/>
          </a:xfrm>
          <a:prstGeom prst="roundRect">
            <a:avLst>
              <a:gd name="adj" fmla="val 16667"/>
            </a:avLst>
          </a:prstGeom>
          <a:gradFill rotWithShape="1">
            <a:gsLst>
              <a:gs pos="0">
                <a:srgbClr val="E1FEE0"/>
              </a:gs>
              <a:gs pos="50000">
                <a:srgbClr val="FCDCFE"/>
              </a:gs>
              <a:gs pos="100000">
                <a:srgbClr val="E1FEE0"/>
              </a:gs>
            </a:gsLst>
            <a:lin ang="0" scaled="1"/>
          </a:gradFill>
          <a:ln w="19050" algn="ctr">
            <a:solidFill>
              <a:srgbClr val="E400A8"/>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solidFill>
                  <a:srgbClr val="0033CC"/>
                </a:solidFill>
              </a:rPr>
              <a:t>Slow</a:t>
            </a:r>
          </a:p>
          <a:p>
            <a:pPr algn="ctr"/>
            <a:r>
              <a:rPr lang="en-US" i="1">
                <a:solidFill>
                  <a:srgbClr val="0033CC"/>
                </a:solidFill>
              </a:rPr>
              <a:t>(Vilambita)</a:t>
            </a:r>
          </a:p>
        </p:txBody>
      </p:sp>
      <p:sp>
        <p:nvSpPr>
          <p:cNvPr id="93192" name="AutoShape 8"/>
          <p:cNvSpPr>
            <a:spLocks noChangeArrowheads="1"/>
          </p:cNvSpPr>
          <p:nvPr/>
        </p:nvSpPr>
        <p:spPr bwMode="auto">
          <a:xfrm>
            <a:off x="0" y="5300663"/>
            <a:ext cx="1223963" cy="1152525"/>
          </a:xfrm>
          <a:prstGeom prst="roundRect">
            <a:avLst>
              <a:gd name="adj" fmla="val 16667"/>
            </a:avLst>
          </a:prstGeom>
          <a:gradFill rotWithShape="1">
            <a:gsLst>
              <a:gs pos="0">
                <a:srgbClr val="E1FEE0"/>
              </a:gs>
              <a:gs pos="50000">
                <a:srgbClr val="FCDCFE"/>
              </a:gs>
              <a:gs pos="100000">
                <a:srgbClr val="E1FEE0"/>
              </a:gs>
            </a:gsLst>
            <a:lin ang="0" scaled="1"/>
          </a:gradFill>
          <a:ln w="19050" algn="ctr">
            <a:solidFill>
              <a:srgbClr val="E400A8"/>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solidFill>
                  <a:srgbClr val="0033CC"/>
                </a:solidFill>
              </a:rPr>
              <a:t>Very Slow</a:t>
            </a:r>
          </a:p>
          <a:p>
            <a:pPr algn="ctr"/>
            <a:r>
              <a:rPr lang="en-US" i="1">
                <a:solidFill>
                  <a:srgbClr val="0033CC"/>
                </a:solidFill>
              </a:rPr>
              <a:t>(Ati </a:t>
            </a:r>
          </a:p>
          <a:p>
            <a:pPr algn="ctr"/>
            <a:r>
              <a:rPr lang="en-US" i="1">
                <a:solidFill>
                  <a:srgbClr val="0033CC"/>
                </a:solidFill>
              </a:rPr>
              <a:t>Vilambita)</a:t>
            </a:r>
          </a:p>
        </p:txBody>
      </p:sp>
      <p:sp>
        <p:nvSpPr>
          <p:cNvPr id="93193" name="AutoShape 9"/>
          <p:cNvSpPr>
            <a:spLocks noChangeArrowheads="1"/>
          </p:cNvSpPr>
          <p:nvPr/>
        </p:nvSpPr>
        <p:spPr bwMode="auto">
          <a:xfrm>
            <a:off x="1331913" y="4221163"/>
            <a:ext cx="1223962" cy="1079500"/>
          </a:xfrm>
          <a:prstGeom prst="roundRect">
            <a:avLst>
              <a:gd name="adj" fmla="val 16667"/>
            </a:avLst>
          </a:prstGeom>
          <a:gradFill rotWithShape="1">
            <a:gsLst>
              <a:gs pos="0">
                <a:srgbClr val="E1FEE0"/>
              </a:gs>
              <a:gs pos="50000">
                <a:srgbClr val="FCDCFE"/>
              </a:gs>
              <a:gs pos="100000">
                <a:srgbClr val="E1FEE0"/>
              </a:gs>
            </a:gsLst>
            <a:lin ang="0" scaled="1"/>
          </a:gradFill>
          <a:ln w="19050" algn="ctr">
            <a:solidFill>
              <a:srgbClr val="E400A8"/>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solidFill>
                  <a:srgbClr val="0033CC"/>
                </a:solidFill>
              </a:rPr>
              <a:t>Slow</a:t>
            </a:r>
          </a:p>
          <a:p>
            <a:pPr algn="ctr"/>
            <a:r>
              <a:rPr lang="en-US" i="1">
                <a:solidFill>
                  <a:srgbClr val="0033CC"/>
                </a:solidFill>
              </a:rPr>
              <a:t>(Vilambita)</a:t>
            </a:r>
          </a:p>
          <a:p>
            <a:pPr algn="ctr"/>
            <a:endParaRPr lang="en-US" i="1">
              <a:solidFill>
                <a:srgbClr val="0033CC"/>
              </a:solidFill>
            </a:endParaRPr>
          </a:p>
        </p:txBody>
      </p:sp>
      <p:sp>
        <p:nvSpPr>
          <p:cNvPr id="93194" name="AutoShape 10"/>
          <p:cNvSpPr>
            <a:spLocks noChangeArrowheads="1"/>
          </p:cNvSpPr>
          <p:nvPr/>
        </p:nvSpPr>
        <p:spPr bwMode="auto">
          <a:xfrm>
            <a:off x="2627313" y="2781300"/>
            <a:ext cx="1223962" cy="1511300"/>
          </a:xfrm>
          <a:prstGeom prst="roundRect">
            <a:avLst>
              <a:gd name="adj" fmla="val 16667"/>
            </a:avLst>
          </a:prstGeom>
          <a:gradFill rotWithShape="1">
            <a:gsLst>
              <a:gs pos="0">
                <a:srgbClr val="E1FEE0"/>
              </a:gs>
              <a:gs pos="50000">
                <a:srgbClr val="FCDCFE"/>
              </a:gs>
              <a:gs pos="100000">
                <a:srgbClr val="E1FEE0"/>
              </a:gs>
            </a:gsLst>
            <a:lin ang="0" scaled="1"/>
          </a:gradFill>
          <a:ln w="19050" algn="ctr">
            <a:solidFill>
              <a:srgbClr val="E400A8"/>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solidFill>
                  <a:srgbClr val="0033CC"/>
                </a:solidFill>
              </a:rPr>
              <a:t>Medium</a:t>
            </a:r>
          </a:p>
          <a:p>
            <a:pPr algn="ctr"/>
            <a:r>
              <a:rPr lang="en-US">
                <a:solidFill>
                  <a:srgbClr val="0033CC"/>
                </a:solidFill>
              </a:rPr>
              <a:t> Slow</a:t>
            </a:r>
          </a:p>
          <a:p>
            <a:pPr algn="ctr"/>
            <a:r>
              <a:rPr lang="en-US" i="1">
                <a:solidFill>
                  <a:srgbClr val="0033CC"/>
                </a:solidFill>
              </a:rPr>
              <a:t>(Maddhya </a:t>
            </a:r>
          </a:p>
          <a:p>
            <a:pPr algn="ctr"/>
            <a:r>
              <a:rPr lang="en-US" i="1">
                <a:solidFill>
                  <a:srgbClr val="0033CC"/>
                </a:solidFill>
              </a:rPr>
              <a:t>Vilambita)</a:t>
            </a:r>
          </a:p>
          <a:p>
            <a:pPr algn="ctr"/>
            <a:endParaRPr lang="en-US">
              <a:solidFill>
                <a:srgbClr val="0033CC"/>
              </a:solidFill>
            </a:endParaRPr>
          </a:p>
        </p:txBody>
      </p:sp>
      <p:sp>
        <p:nvSpPr>
          <p:cNvPr id="93195" name="AutoShape 11"/>
          <p:cNvSpPr>
            <a:spLocks noChangeArrowheads="1"/>
          </p:cNvSpPr>
          <p:nvPr/>
        </p:nvSpPr>
        <p:spPr bwMode="auto">
          <a:xfrm>
            <a:off x="7956550" y="5373688"/>
            <a:ext cx="1187450" cy="1079500"/>
          </a:xfrm>
          <a:prstGeom prst="roundRect">
            <a:avLst>
              <a:gd name="adj" fmla="val 16667"/>
            </a:avLst>
          </a:prstGeom>
          <a:gradFill rotWithShape="1">
            <a:gsLst>
              <a:gs pos="0">
                <a:srgbClr val="E1FEE0"/>
              </a:gs>
              <a:gs pos="50000">
                <a:srgbClr val="FCDCFE"/>
              </a:gs>
              <a:gs pos="100000">
                <a:srgbClr val="E1FEE0"/>
              </a:gs>
            </a:gsLst>
            <a:lin ang="0" scaled="1"/>
          </a:gradFill>
          <a:ln w="19050" algn="ctr">
            <a:solidFill>
              <a:srgbClr val="E400A8"/>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pPr algn="ctr"/>
            <a:r>
              <a:rPr lang="en-US">
                <a:solidFill>
                  <a:srgbClr val="0033CC"/>
                </a:solidFill>
              </a:rPr>
              <a:t>Very Fast</a:t>
            </a:r>
          </a:p>
          <a:p>
            <a:pPr algn="ctr"/>
            <a:r>
              <a:rPr lang="en-US" i="1">
                <a:solidFill>
                  <a:srgbClr val="0033CC"/>
                </a:solidFill>
              </a:rPr>
              <a:t>(Ati </a:t>
            </a:r>
          </a:p>
          <a:p>
            <a:pPr algn="ctr"/>
            <a:r>
              <a:rPr lang="en-US" i="1">
                <a:solidFill>
                  <a:srgbClr val="0033CC"/>
                </a:solidFill>
              </a:rPr>
              <a:t>Druta)</a:t>
            </a:r>
          </a:p>
          <a:p>
            <a:pPr algn="ctr"/>
            <a:endParaRPr lang="en-US">
              <a:solidFill>
                <a:srgbClr val="0033CC"/>
              </a:solidFill>
            </a:endParaRPr>
          </a:p>
        </p:txBody>
      </p:sp>
      <p:sp>
        <p:nvSpPr>
          <p:cNvPr id="93196" name="AutoShape 12"/>
          <p:cNvSpPr>
            <a:spLocks noChangeArrowheads="1"/>
          </p:cNvSpPr>
          <p:nvPr/>
        </p:nvSpPr>
        <p:spPr bwMode="auto">
          <a:xfrm>
            <a:off x="6659563" y="4221163"/>
            <a:ext cx="1223962" cy="1079500"/>
          </a:xfrm>
          <a:prstGeom prst="roundRect">
            <a:avLst>
              <a:gd name="adj" fmla="val 16667"/>
            </a:avLst>
          </a:prstGeom>
          <a:gradFill rotWithShape="1">
            <a:gsLst>
              <a:gs pos="0">
                <a:srgbClr val="E1FEE0"/>
              </a:gs>
              <a:gs pos="50000">
                <a:srgbClr val="FCDCFE"/>
              </a:gs>
              <a:gs pos="100000">
                <a:srgbClr val="E1FEE0"/>
              </a:gs>
            </a:gsLst>
            <a:lin ang="0" scaled="1"/>
          </a:gradFill>
          <a:ln w="19050" algn="ctr">
            <a:solidFill>
              <a:srgbClr val="E400A8"/>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solidFill>
                  <a:srgbClr val="0033CC"/>
                </a:solidFill>
              </a:rPr>
              <a:t>Fast</a:t>
            </a:r>
          </a:p>
          <a:p>
            <a:pPr algn="ctr"/>
            <a:r>
              <a:rPr lang="en-US" i="1">
                <a:solidFill>
                  <a:srgbClr val="0033CC"/>
                </a:solidFill>
              </a:rPr>
              <a:t>(Druta)</a:t>
            </a:r>
          </a:p>
          <a:p>
            <a:pPr algn="ctr"/>
            <a:endParaRPr lang="en-US">
              <a:solidFill>
                <a:srgbClr val="0033CC"/>
              </a:solidFill>
            </a:endParaRPr>
          </a:p>
        </p:txBody>
      </p:sp>
      <p:sp>
        <p:nvSpPr>
          <p:cNvPr id="93197" name="AutoShape 13"/>
          <p:cNvSpPr>
            <a:spLocks noChangeArrowheads="1"/>
          </p:cNvSpPr>
          <p:nvPr/>
        </p:nvSpPr>
        <p:spPr bwMode="auto">
          <a:xfrm>
            <a:off x="5364163" y="2852738"/>
            <a:ext cx="1223962" cy="1439862"/>
          </a:xfrm>
          <a:prstGeom prst="roundRect">
            <a:avLst>
              <a:gd name="adj" fmla="val 16667"/>
            </a:avLst>
          </a:prstGeom>
          <a:gradFill rotWithShape="1">
            <a:gsLst>
              <a:gs pos="0">
                <a:srgbClr val="E1FEE0"/>
              </a:gs>
              <a:gs pos="50000">
                <a:srgbClr val="FCDCFE"/>
              </a:gs>
              <a:gs pos="100000">
                <a:srgbClr val="E1FEE0"/>
              </a:gs>
            </a:gsLst>
            <a:lin ang="0" scaled="1"/>
          </a:gradFill>
          <a:ln w="19050" algn="ctr">
            <a:solidFill>
              <a:srgbClr val="E400A8"/>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pPr algn="ctr"/>
            <a:r>
              <a:rPr lang="en-US">
                <a:solidFill>
                  <a:srgbClr val="0033CC"/>
                </a:solidFill>
              </a:rPr>
              <a:t>Medium</a:t>
            </a:r>
          </a:p>
          <a:p>
            <a:pPr algn="ctr"/>
            <a:r>
              <a:rPr lang="en-US">
                <a:solidFill>
                  <a:srgbClr val="0033CC"/>
                </a:solidFill>
              </a:rPr>
              <a:t> Fast</a:t>
            </a:r>
          </a:p>
          <a:p>
            <a:pPr algn="ctr"/>
            <a:r>
              <a:rPr lang="en-US" i="1">
                <a:solidFill>
                  <a:srgbClr val="0033CC"/>
                </a:solidFill>
              </a:rPr>
              <a:t>(Maddhya </a:t>
            </a:r>
          </a:p>
          <a:p>
            <a:pPr algn="ctr"/>
            <a:r>
              <a:rPr lang="en-US" i="1">
                <a:solidFill>
                  <a:srgbClr val="0033CC"/>
                </a:solidFill>
              </a:rPr>
              <a:t>Druta)</a:t>
            </a:r>
          </a:p>
          <a:p>
            <a:pPr algn="ctr"/>
            <a:endParaRPr lang="en-US">
              <a:solidFill>
                <a:srgbClr val="0033CC"/>
              </a:solidFill>
            </a:endParaRPr>
          </a:p>
          <a:p>
            <a:pPr algn="ctr"/>
            <a:endParaRPr lang="en-US">
              <a:solidFill>
                <a:srgbClr val="0033CC"/>
              </a:solidFill>
            </a:endParaRPr>
          </a:p>
        </p:txBody>
      </p:sp>
      <p:sp>
        <p:nvSpPr>
          <p:cNvPr id="93198" name="AutoShape 14"/>
          <p:cNvSpPr>
            <a:spLocks noChangeArrowheads="1"/>
          </p:cNvSpPr>
          <p:nvPr/>
        </p:nvSpPr>
        <p:spPr bwMode="auto">
          <a:xfrm>
            <a:off x="3995738" y="1989138"/>
            <a:ext cx="1223962" cy="792162"/>
          </a:xfrm>
          <a:prstGeom prst="roundRect">
            <a:avLst>
              <a:gd name="adj" fmla="val 16667"/>
            </a:avLst>
          </a:prstGeom>
          <a:gradFill rotWithShape="1">
            <a:gsLst>
              <a:gs pos="0">
                <a:srgbClr val="E1FEE0"/>
              </a:gs>
              <a:gs pos="50000">
                <a:srgbClr val="FCDCFE"/>
              </a:gs>
              <a:gs pos="100000">
                <a:srgbClr val="E1FEE0"/>
              </a:gs>
            </a:gsLst>
            <a:lin ang="0" scaled="1"/>
          </a:gradFill>
          <a:ln w="19050" algn="ctr">
            <a:solidFill>
              <a:srgbClr val="E400A8"/>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solidFill>
                  <a:srgbClr val="0033CC"/>
                </a:solidFill>
              </a:rPr>
              <a:t>Medium</a:t>
            </a:r>
          </a:p>
          <a:p>
            <a:pPr algn="ctr"/>
            <a:r>
              <a:rPr lang="en-US" i="1">
                <a:solidFill>
                  <a:srgbClr val="0033CC"/>
                </a:solidFill>
              </a:rPr>
              <a:t>(Maddhya)</a:t>
            </a:r>
          </a:p>
        </p:txBody>
      </p:sp>
      <p:sp>
        <p:nvSpPr>
          <p:cNvPr id="93199" name="AutoShape 15"/>
          <p:cNvSpPr>
            <a:spLocks noChangeArrowheads="1"/>
          </p:cNvSpPr>
          <p:nvPr/>
        </p:nvSpPr>
        <p:spPr bwMode="auto">
          <a:xfrm>
            <a:off x="6659563" y="1989138"/>
            <a:ext cx="1223962" cy="792162"/>
          </a:xfrm>
          <a:prstGeom prst="roundRect">
            <a:avLst>
              <a:gd name="adj" fmla="val 16667"/>
            </a:avLst>
          </a:prstGeom>
          <a:gradFill rotWithShape="1">
            <a:gsLst>
              <a:gs pos="0">
                <a:srgbClr val="E1FEE0"/>
              </a:gs>
              <a:gs pos="50000">
                <a:srgbClr val="FCDCFE"/>
              </a:gs>
              <a:gs pos="100000">
                <a:srgbClr val="E1FEE0"/>
              </a:gs>
            </a:gsLst>
            <a:lin ang="0" scaled="1"/>
          </a:gradFill>
          <a:ln w="19050" algn="ctr">
            <a:solidFill>
              <a:srgbClr val="E400A8"/>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solidFill>
                  <a:srgbClr val="0033CC"/>
                </a:solidFill>
              </a:rPr>
              <a:t>Fast</a:t>
            </a:r>
          </a:p>
          <a:p>
            <a:pPr algn="ctr"/>
            <a:r>
              <a:rPr lang="en-US" i="1">
                <a:solidFill>
                  <a:srgbClr val="0033CC"/>
                </a:solidFill>
              </a:rPr>
              <a:t>(Druta)</a:t>
            </a:r>
          </a:p>
        </p:txBody>
      </p:sp>
      <p:sp>
        <p:nvSpPr>
          <p:cNvPr id="93200" name="Line 16"/>
          <p:cNvSpPr>
            <a:spLocks noChangeShapeType="1"/>
          </p:cNvSpPr>
          <p:nvPr/>
        </p:nvSpPr>
        <p:spPr bwMode="auto">
          <a:xfrm flipH="1">
            <a:off x="1908175" y="1196975"/>
            <a:ext cx="1800225" cy="0"/>
          </a:xfrm>
          <a:prstGeom prst="line">
            <a:avLst/>
          </a:prstGeom>
          <a:noFill/>
          <a:ln w="19050">
            <a:solidFill>
              <a:srgbClr val="E400A8"/>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1" name="Line 17"/>
          <p:cNvSpPr>
            <a:spLocks noChangeShapeType="1"/>
          </p:cNvSpPr>
          <p:nvPr/>
        </p:nvSpPr>
        <p:spPr bwMode="auto">
          <a:xfrm>
            <a:off x="1908175" y="1196975"/>
            <a:ext cx="0" cy="792163"/>
          </a:xfrm>
          <a:prstGeom prst="line">
            <a:avLst/>
          </a:prstGeom>
          <a:noFill/>
          <a:ln w="19050">
            <a:solidFill>
              <a:srgbClr val="E400A8"/>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2" name="Line 18"/>
          <p:cNvSpPr>
            <a:spLocks noChangeShapeType="1"/>
          </p:cNvSpPr>
          <p:nvPr/>
        </p:nvSpPr>
        <p:spPr bwMode="auto">
          <a:xfrm>
            <a:off x="5508625" y="1196975"/>
            <a:ext cx="1727200" cy="0"/>
          </a:xfrm>
          <a:prstGeom prst="line">
            <a:avLst/>
          </a:prstGeom>
          <a:noFill/>
          <a:ln w="19050">
            <a:solidFill>
              <a:srgbClr val="E400A8"/>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3" name="Line 19"/>
          <p:cNvSpPr>
            <a:spLocks noChangeShapeType="1"/>
          </p:cNvSpPr>
          <p:nvPr/>
        </p:nvSpPr>
        <p:spPr bwMode="auto">
          <a:xfrm>
            <a:off x="7235825" y="1196975"/>
            <a:ext cx="0" cy="792163"/>
          </a:xfrm>
          <a:prstGeom prst="line">
            <a:avLst/>
          </a:prstGeom>
          <a:noFill/>
          <a:ln w="19050">
            <a:solidFill>
              <a:srgbClr val="E400A8"/>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4" name="Line 20"/>
          <p:cNvSpPr>
            <a:spLocks noChangeShapeType="1"/>
          </p:cNvSpPr>
          <p:nvPr/>
        </p:nvSpPr>
        <p:spPr bwMode="auto">
          <a:xfrm>
            <a:off x="4572000" y="1557338"/>
            <a:ext cx="0" cy="431800"/>
          </a:xfrm>
          <a:prstGeom prst="line">
            <a:avLst/>
          </a:prstGeom>
          <a:noFill/>
          <a:ln w="19050">
            <a:solidFill>
              <a:srgbClr val="E400A8"/>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5" name="Line 21"/>
          <p:cNvSpPr>
            <a:spLocks noChangeShapeType="1"/>
          </p:cNvSpPr>
          <p:nvPr/>
        </p:nvSpPr>
        <p:spPr bwMode="auto">
          <a:xfrm>
            <a:off x="1908175" y="2781300"/>
            <a:ext cx="0" cy="1439863"/>
          </a:xfrm>
          <a:prstGeom prst="line">
            <a:avLst/>
          </a:prstGeom>
          <a:noFill/>
          <a:ln w="19050">
            <a:solidFill>
              <a:srgbClr val="E400A8"/>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6" name="Line 22"/>
          <p:cNvSpPr>
            <a:spLocks noChangeShapeType="1"/>
          </p:cNvSpPr>
          <p:nvPr/>
        </p:nvSpPr>
        <p:spPr bwMode="auto">
          <a:xfrm>
            <a:off x="1908175" y="3500438"/>
            <a:ext cx="719138" cy="0"/>
          </a:xfrm>
          <a:prstGeom prst="line">
            <a:avLst/>
          </a:prstGeom>
          <a:noFill/>
          <a:ln w="19050">
            <a:solidFill>
              <a:srgbClr val="E400A8"/>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7" name="Line 23"/>
          <p:cNvSpPr>
            <a:spLocks noChangeShapeType="1"/>
          </p:cNvSpPr>
          <p:nvPr/>
        </p:nvSpPr>
        <p:spPr bwMode="auto">
          <a:xfrm flipH="1">
            <a:off x="611188" y="3500438"/>
            <a:ext cx="1296987" cy="0"/>
          </a:xfrm>
          <a:prstGeom prst="line">
            <a:avLst/>
          </a:prstGeom>
          <a:noFill/>
          <a:ln w="19050">
            <a:solidFill>
              <a:srgbClr val="E400A8"/>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8" name="Line 24"/>
          <p:cNvSpPr>
            <a:spLocks noChangeShapeType="1"/>
          </p:cNvSpPr>
          <p:nvPr/>
        </p:nvSpPr>
        <p:spPr bwMode="auto">
          <a:xfrm>
            <a:off x="611188" y="3500438"/>
            <a:ext cx="0" cy="1800225"/>
          </a:xfrm>
          <a:prstGeom prst="line">
            <a:avLst/>
          </a:prstGeom>
          <a:noFill/>
          <a:ln w="19050">
            <a:solidFill>
              <a:srgbClr val="E400A8"/>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9" name="Line 25"/>
          <p:cNvSpPr>
            <a:spLocks noChangeShapeType="1"/>
          </p:cNvSpPr>
          <p:nvPr/>
        </p:nvSpPr>
        <p:spPr bwMode="auto">
          <a:xfrm>
            <a:off x="7235825" y="2781300"/>
            <a:ext cx="0" cy="1439863"/>
          </a:xfrm>
          <a:prstGeom prst="line">
            <a:avLst/>
          </a:prstGeom>
          <a:noFill/>
          <a:ln w="19050">
            <a:solidFill>
              <a:srgbClr val="E400A8"/>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10" name="Line 26"/>
          <p:cNvSpPr>
            <a:spLocks noChangeShapeType="1"/>
          </p:cNvSpPr>
          <p:nvPr/>
        </p:nvSpPr>
        <p:spPr bwMode="auto">
          <a:xfrm>
            <a:off x="6588125" y="3500438"/>
            <a:ext cx="647700" cy="0"/>
          </a:xfrm>
          <a:prstGeom prst="line">
            <a:avLst/>
          </a:prstGeom>
          <a:noFill/>
          <a:ln w="19050">
            <a:solidFill>
              <a:srgbClr val="E400A8"/>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11" name="Line 27"/>
          <p:cNvSpPr>
            <a:spLocks noChangeShapeType="1"/>
          </p:cNvSpPr>
          <p:nvPr/>
        </p:nvSpPr>
        <p:spPr bwMode="auto">
          <a:xfrm>
            <a:off x="7235825" y="3500438"/>
            <a:ext cx="1368425" cy="0"/>
          </a:xfrm>
          <a:prstGeom prst="line">
            <a:avLst/>
          </a:prstGeom>
          <a:noFill/>
          <a:ln w="19050">
            <a:solidFill>
              <a:srgbClr val="E400A8"/>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12" name="Line 28"/>
          <p:cNvSpPr>
            <a:spLocks noChangeShapeType="1"/>
          </p:cNvSpPr>
          <p:nvPr/>
        </p:nvSpPr>
        <p:spPr bwMode="auto">
          <a:xfrm>
            <a:off x="8604250" y="3500438"/>
            <a:ext cx="0" cy="1873250"/>
          </a:xfrm>
          <a:prstGeom prst="line">
            <a:avLst/>
          </a:prstGeom>
          <a:noFill/>
          <a:ln w="19050">
            <a:solidFill>
              <a:srgbClr val="E400A8"/>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15" name="AutoShape 31"/>
          <p:cNvSpPr>
            <a:spLocks noChangeArrowheads="1"/>
          </p:cNvSpPr>
          <p:nvPr/>
        </p:nvSpPr>
        <p:spPr bwMode="auto">
          <a:xfrm>
            <a:off x="5003800" y="5805488"/>
            <a:ext cx="1584325" cy="792162"/>
          </a:xfrm>
          <a:prstGeom prst="roundRect">
            <a:avLst>
              <a:gd name="adj" fmla="val 16667"/>
            </a:avLst>
          </a:prstGeom>
          <a:gradFill rotWithShape="1">
            <a:gsLst>
              <a:gs pos="0">
                <a:srgbClr val="E1FEE0"/>
              </a:gs>
              <a:gs pos="50000">
                <a:srgbClr val="FCDCFE"/>
              </a:gs>
              <a:gs pos="100000">
                <a:srgbClr val="E1FEE0"/>
              </a:gs>
            </a:gsLst>
            <a:lin ang="0" scaled="1"/>
          </a:gradFill>
          <a:ln w="19050" algn="ctr">
            <a:solidFill>
              <a:srgbClr val="E400A8"/>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solidFill>
                  <a:srgbClr val="0033CC"/>
                </a:solidFill>
              </a:rPr>
              <a:t>“Cyclic”</a:t>
            </a:r>
          </a:p>
          <a:p>
            <a:pPr algn="ctr"/>
            <a:r>
              <a:rPr lang="en-US" i="1">
                <a:solidFill>
                  <a:srgbClr val="0033CC"/>
                </a:solidFill>
              </a:rPr>
              <a:t>(Tala-Yukta)</a:t>
            </a:r>
          </a:p>
        </p:txBody>
      </p:sp>
      <p:sp>
        <p:nvSpPr>
          <p:cNvPr id="93216" name="AutoShape 32"/>
          <p:cNvSpPr>
            <a:spLocks noChangeArrowheads="1"/>
          </p:cNvSpPr>
          <p:nvPr/>
        </p:nvSpPr>
        <p:spPr bwMode="auto">
          <a:xfrm>
            <a:off x="2555875" y="5805488"/>
            <a:ext cx="1511300" cy="792162"/>
          </a:xfrm>
          <a:prstGeom prst="roundRect">
            <a:avLst>
              <a:gd name="adj" fmla="val 16667"/>
            </a:avLst>
          </a:prstGeom>
          <a:gradFill rotWithShape="1">
            <a:gsLst>
              <a:gs pos="0">
                <a:srgbClr val="E1FEE0"/>
              </a:gs>
              <a:gs pos="50000">
                <a:srgbClr val="FCDCFE"/>
              </a:gs>
              <a:gs pos="100000">
                <a:srgbClr val="E1FEE0"/>
              </a:gs>
            </a:gsLst>
            <a:lin ang="0" scaled="1"/>
          </a:gradFill>
          <a:ln w="19050" algn="ctr">
            <a:solidFill>
              <a:srgbClr val="E400A8"/>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solidFill>
                  <a:srgbClr val="0033CC"/>
                </a:solidFill>
              </a:rPr>
              <a:t>“Linear”</a:t>
            </a:r>
          </a:p>
          <a:p>
            <a:pPr algn="ctr"/>
            <a:r>
              <a:rPr lang="en-US" i="1">
                <a:solidFill>
                  <a:srgbClr val="0033CC"/>
                </a:solidFill>
              </a:rPr>
              <a:t>(Tala-Heena)</a:t>
            </a:r>
          </a:p>
        </p:txBody>
      </p:sp>
      <p:sp>
        <p:nvSpPr>
          <p:cNvPr id="93217" name="Line 33"/>
          <p:cNvSpPr>
            <a:spLocks noChangeShapeType="1"/>
          </p:cNvSpPr>
          <p:nvPr/>
        </p:nvSpPr>
        <p:spPr bwMode="auto">
          <a:xfrm>
            <a:off x="4643438" y="2781300"/>
            <a:ext cx="0" cy="1655763"/>
          </a:xfrm>
          <a:prstGeom prst="line">
            <a:avLst/>
          </a:prstGeom>
          <a:noFill/>
          <a:ln w="19050">
            <a:solidFill>
              <a:srgbClr val="E400A8"/>
            </a:solidFill>
            <a:round/>
            <a:headEnd/>
            <a:tailEnd type="triangl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19" name="Line 35"/>
          <p:cNvSpPr>
            <a:spLocks noChangeShapeType="1"/>
          </p:cNvSpPr>
          <p:nvPr/>
        </p:nvSpPr>
        <p:spPr bwMode="auto">
          <a:xfrm>
            <a:off x="3851275" y="4005263"/>
            <a:ext cx="792163" cy="431800"/>
          </a:xfrm>
          <a:prstGeom prst="line">
            <a:avLst/>
          </a:prstGeom>
          <a:noFill/>
          <a:ln w="19050">
            <a:solidFill>
              <a:srgbClr val="E400A8"/>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20" name="Line 36"/>
          <p:cNvSpPr>
            <a:spLocks noChangeShapeType="1"/>
          </p:cNvSpPr>
          <p:nvPr/>
        </p:nvSpPr>
        <p:spPr bwMode="auto">
          <a:xfrm flipH="1">
            <a:off x="4643438" y="4005263"/>
            <a:ext cx="720725" cy="431800"/>
          </a:xfrm>
          <a:prstGeom prst="line">
            <a:avLst/>
          </a:prstGeom>
          <a:noFill/>
          <a:ln w="19050">
            <a:solidFill>
              <a:srgbClr val="E400A8"/>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21" name="Line 37"/>
          <p:cNvSpPr>
            <a:spLocks noChangeShapeType="1"/>
          </p:cNvSpPr>
          <p:nvPr/>
        </p:nvSpPr>
        <p:spPr bwMode="auto">
          <a:xfrm flipV="1">
            <a:off x="2555875" y="4437063"/>
            <a:ext cx="2087563" cy="504825"/>
          </a:xfrm>
          <a:prstGeom prst="line">
            <a:avLst/>
          </a:prstGeom>
          <a:noFill/>
          <a:ln w="19050">
            <a:solidFill>
              <a:srgbClr val="E400A8"/>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22" name="Line 38"/>
          <p:cNvSpPr>
            <a:spLocks noChangeShapeType="1"/>
          </p:cNvSpPr>
          <p:nvPr/>
        </p:nvSpPr>
        <p:spPr bwMode="auto">
          <a:xfrm flipH="1" flipV="1">
            <a:off x="4643438" y="4437063"/>
            <a:ext cx="2016125" cy="431800"/>
          </a:xfrm>
          <a:prstGeom prst="line">
            <a:avLst/>
          </a:prstGeom>
          <a:noFill/>
          <a:ln w="19050">
            <a:solidFill>
              <a:srgbClr val="E400A8"/>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23" name="Line 39"/>
          <p:cNvSpPr>
            <a:spLocks noChangeShapeType="1"/>
          </p:cNvSpPr>
          <p:nvPr/>
        </p:nvSpPr>
        <p:spPr bwMode="auto">
          <a:xfrm flipV="1">
            <a:off x="1258888" y="4437063"/>
            <a:ext cx="3384550" cy="1512887"/>
          </a:xfrm>
          <a:prstGeom prst="line">
            <a:avLst/>
          </a:prstGeom>
          <a:noFill/>
          <a:ln w="19050">
            <a:solidFill>
              <a:srgbClr val="E400A8"/>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24" name="Line 40"/>
          <p:cNvSpPr>
            <a:spLocks noChangeShapeType="1"/>
          </p:cNvSpPr>
          <p:nvPr/>
        </p:nvSpPr>
        <p:spPr bwMode="auto">
          <a:xfrm>
            <a:off x="4643438" y="4437063"/>
            <a:ext cx="3313112" cy="1655762"/>
          </a:xfrm>
          <a:prstGeom prst="line">
            <a:avLst/>
          </a:prstGeom>
          <a:noFill/>
          <a:ln w="19050">
            <a:solidFill>
              <a:srgbClr val="E400A8"/>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25" name="Line 41"/>
          <p:cNvSpPr>
            <a:spLocks noChangeShapeType="1"/>
          </p:cNvSpPr>
          <p:nvPr/>
        </p:nvSpPr>
        <p:spPr bwMode="auto">
          <a:xfrm flipH="1">
            <a:off x="3851275" y="5084763"/>
            <a:ext cx="792163" cy="720725"/>
          </a:xfrm>
          <a:prstGeom prst="line">
            <a:avLst/>
          </a:prstGeom>
          <a:noFill/>
          <a:ln w="38100">
            <a:solidFill>
              <a:srgbClr val="CC00FF"/>
            </a:solidFill>
            <a:round/>
            <a:headEnd/>
            <a:tailEnd type="triangl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26" name="Line 42"/>
          <p:cNvSpPr>
            <a:spLocks noChangeShapeType="1"/>
          </p:cNvSpPr>
          <p:nvPr/>
        </p:nvSpPr>
        <p:spPr bwMode="auto">
          <a:xfrm>
            <a:off x="4643438" y="5084763"/>
            <a:ext cx="649287" cy="720725"/>
          </a:xfrm>
          <a:prstGeom prst="line">
            <a:avLst/>
          </a:prstGeom>
          <a:noFill/>
          <a:ln w="38100">
            <a:solidFill>
              <a:srgbClr val="CC00FF"/>
            </a:solidFill>
            <a:round/>
            <a:headEnd/>
            <a:tailEnd type="triangl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27" name="Line 43"/>
          <p:cNvSpPr>
            <a:spLocks noChangeShapeType="1"/>
          </p:cNvSpPr>
          <p:nvPr/>
        </p:nvSpPr>
        <p:spPr bwMode="auto">
          <a:xfrm>
            <a:off x="4643438" y="4437063"/>
            <a:ext cx="0" cy="647700"/>
          </a:xfrm>
          <a:prstGeom prst="line">
            <a:avLst/>
          </a:prstGeom>
          <a:noFill/>
          <a:ln w="38100">
            <a:solidFill>
              <a:srgbClr val="CC00FF"/>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afterEffect">
                                  <p:stCondLst>
                                    <p:cond delay="0"/>
                                  </p:stCondLst>
                                  <p:childTnLst>
                                    <p:set>
                                      <p:cBhvr>
                                        <p:cTn id="6" dur="1" fill="hold">
                                          <p:stCondLst>
                                            <p:cond delay="0"/>
                                          </p:stCondLst>
                                        </p:cTn>
                                        <p:tgtEl>
                                          <p:spTgt spid="93186"/>
                                        </p:tgtEl>
                                        <p:attrNameLst>
                                          <p:attrName>style.visibility</p:attrName>
                                        </p:attrNameLst>
                                      </p:cBhvr>
                                      <p:to>
                                        <p:strVal val="visible"/>
                                      </p:to>
                                    </p:set>
                                    <p:animEffect transition="in" filter="fade">
                                      <p:cBhvr>
                                        <p:cTn id="7" dur="770" decel="100000"/>
                                        <p:tgtEl>
                                          <p:spTgt spid="93186"/>
                                        </p:tgtEl>
                                      </p:cBhvr>
                                    </p:animEffect>
                                    <p:animScale>
                                      <p:cBhvr>
                                        <p:cTn id="8" dur="770" decel="100000"/>
                                        <p:tgtEl>
                                          <p:spTgt spid="93186"/>
                                        </p:tgtEl>
                                      </p:cBhvr>
                                      <p:from x="10000" y="10000"/>
                                      <p:to x="200000" y="450000"/>
                                    </p:animScale>
                                    <p:animScale>
                                      <p:cBhvr>
                                        <p:cTn id="9" dur="1230" accel="100000" fill="hold">
                                          <p:stCondLst>
                                            <p:cond delay="770"/>
                                          </p:stCondLst>
                                        </p:cTn>
                                        <p:tgtEl>
                                          <p:spTgt spid="93186"/>
                                        </p:tgtEl>
                                      </p:cBhvr>
                                      <p:from x="200000" y="450000"/>
                                      <p:to x="100000" y="100000"/>
                                    </p:animScale>
                                    <p:set>
                                      <p:cBhvr>
                                        <p:cTn id="10" dur="770" fill="hold"/>
                                        <p:tgtEl>
                                          <p:spTgt spid="93186"/>
                                        </p:tgtEl>
                                        <p:attrNameLst>
                                          <p:attrName>ppt_x</p:attrName>
                                        </p:attrNameLst>
                                      </p:cBhvr>
                                      <p:to>
                                        <p:strVal val="(0.5)"/>
                                      </p:to>
                                    </p:set>
                                    <p:anim from="(0.5)" to="(#ppt_x)" calcmode="lin" valueType="num">
                                      <p:cBhvr>
                                        <p:cTn id="11" dur="1230" accel="100000" fill="hold">
                                          <p:stCondLst>
                                            <p:cond delay="770"/>
                                          </p:stCondLst>
                                        </p:cTn>
                                        <p:tgtEl>
                                          <p:spTgt spid="93186"/>
                                        </p:tgtEl>
                                        <p:attrNameLst>
                                          <p:attrName>ppt_x</p:attrName>
                                        </p:attrNameLst>
                                      </p:cBhvr>
                                    </p:anim>
                                    <p:set>
                                      <p:cBhvr>
                                        <p:cTn id="12" dur="770" fill="hold"/>
                                        <p:tgtEl>
                                          <p:spTgt spid="93186"/>
                                        </p:tgtEl>
                                        <p:attrNameLst>
                                          <p:attrName>ppt_y</p:attrName>
                                        </p:attrNameLst>
                                      </p:cBhvr>
                                      <p:to>
                                        <p:strVal val="(#ppt_y+0.4)"/>
                                      </p:to>
                                    </p:set>
                                    <p:anim from="(#ppt_y+0.4)" to="(#ppt_y)" calcmode="lin" valueType="num">
                                      <p:cBhvr>
                                        <p:cTn id="13" dur="1230" accel="100000" fill="hold">
                                          <p:stCondLst>
                                            <p:cond delay="770"/>
                                          </p:stCondLst>
                                        </p:cTn>
                                        <p:tgtEl>
                                          <p:spTgt spid="93186"/>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9" presetClass="entr" presetSubtype="5" fill="hold" grpId="0" nodeType="clickEffect">
                                  <p:stCondLst>
                                    <p:cond delay="0"/>
                                  </p:stCondLst>
                                  <p:childTnLst>
                                    <p:set>
                                      <p:cBhvr>
                                        <p:cTn id="17" dur="1" fill="hold">
                                          <p:stCondLst>
                                            <p:cond delay="0"/>
                                          </p:stCondLst>
                                        </p:cTn>
                                        <p:tgtEl>
                                          <p:spTgt spid="93201"/>
                                        </p:tgtEl>
                                        <p:attrNameLst>
                                          <p:attrName>style.visibility</p:attrName>
                                        </p:attrNameLst>
                                      </p:cBhvr>
                                      <p:to>
                                        <p:strVal val="visible"/>
                                      </p:to>
                                    </p:set>
                                    <p:anim calcmode="lin" valueType="num">
                                      <p:cBhvr>
                                        <p:cTn id="18" dur="3000" fill="hold"/>
                                        <p:tgtEl>
                                          <p:spTgt spid="93201"/>
                                        </p:tgtEl>
                                        <p:attrNameLst>
                                          <p:attrName>ppt_w</p:attrName>
                                        </p:attrNameLst>
                                      </p:cBhvr>
                                      <p:tavLst>
                                        <p:tav tm="0">
                                          <p:val>
                                            <p:strVal val="#ppt_w"/>
                                          </p:val>
                                        </p:tav>
                                        <p:tav tm="100000">
                                          <p:val>
                                            <p:strVal val="#ppt_w"/>
                                          </p:val>
                                        </p:tav>
                                      </p:tavLst>
                                    </p:anim>
                                    <p:anim calcmode="lin" valueType="num">
                                      <p:cBhvr>
                                        <p:cTn id="19" dur="3000" fill="hold"/>
                                        <p:tgtEl>
                                          <p:spTgt spid="93201"/>
                                        </p:tgtEl>
                                        <p:attrNameLst>
                                          <p:attrName>ppt_h</p:attrName>
                                        </p:attrNameLst>
                                      </p:cBhvr>
                                      <p:tavLst>
                                        <p:tav tm="0" fmla="#ppt_h*sin(2.5*pi*$)">
                                          <p:val>
                                            <p:fltVal val="0"/>
                                          </p:val>
                                        </p:tav>
                                        <p:tav tm="100000">
                                          <p:val>
                                            <p:fltVal val="1"/>
                                          </p:val>
                                        </p:tav>
                                      </p:tavLst>
                                    </p:anim>
                                  </p:childTnLst>
                                </p:cTn>
                              </p:par>
                              <p:par>
                                <p:cTn id="20" presetID="19" presetClass="entr" presetSubtype="5" fill="hold" grpId="0" nodeType="withEffect">
                                  <p:stCondLst>
                                    <p:cond delay="0"/>
                                  </p:stCondLst>
                                  <p:childTnLst>
                                    <p:set>
                                      <p:cBhvr>
                                        <p:cTn id="21" dur="1" fill="hold">
                                          <p:stCondLst>
                                            <p:cond delay="0"/>
                                          </p:stCondLst>
                                        </p:cTn>
                                        <p:tgtEl>
                                          <p:spTgt spid="93204"/>
                                        </p:tgtEl>
                                        <p:attrNameLst>
                                          <p:attrName>style.visibility</p:attrName>
                                        </p:attrNameLst>
                                      </p:cBhvr>
                                      <p:to>
                                        <p:strVal val="visible"/>
                                      </p:to>
                                    </p:set>
                                    <p:anim calcmode="lin" valueType="num">
                                      <p:cBhvr>
                                        <p:cTn id="22" dur="3000" fill="hold"/>
                                        <p:tgtEl>
                                          <p:spTgt spid="93204"/>
                                        </p:tgtEl>
                                        <p:attrNameLst>
                                          <p:attrName>ppt_w</p:attrName>
                                        </p:attrNameLst>
                                      </p:cBhvr>
                                      <p:tavLst>
                                        <p:tav tm="0">
                                          <p:val>
                                            <p:strVal val="#ppt_w"/>
                                          </p:val>
                                        </p:tav>
                                        <p:tav tm="100000">
                                          <p:val>
                                            <p:strVal val="#ppt_w"/>
                                          </p:val>
                                        </p:tav>
                                      </p:tavLst>
                                    </p:anim>
                                    <p:anim calcmode="lin" valueType="num">
                                      <p:cBhvr>
                                        <p:cTn id="23" dur="3000" fill="hold"/>
                                        <p:tgtEl>
                                          <p:spTgt spid="93204"/>
                                        </p:tgtEl>
                                        <p:attrNameLst>
                                          <p:attrName>ppt_h</p:attrName>
                                        </p:attrNameLst>
                                      </p:cBhvr>
                                      <p:tavLst>
                                        <p:tav tm="0" fmla="#ppt_h*sin(2.5*pi*$)">
                                          <p:val>
                                            <p:fltVal val="0"/>
                                          </p:val>
                                        </p:tav>
                                        <p:tav tm="100000">
                                          <p:val>
                                            <p:fltVal val="1"/>
                                          </p:val>
                                        </p:tav>
                                      </p:tavLst>
                                    </p:anim>
                                  </p:childTnLst>
                                </p:cTn>
                              </p:par>
                              <p:par>
                                <p:cTn id="24" presetID="19" presetClass="entr" presetSubtype="5" fill="hold" grpId="0" nodeType="withEffect">
                                  <p:stCondLst>
                                    <p:cond delay="0"/>
                                  </p:stCondLst>
                                  <p:childTnLst>
                                    <p:set>
                                      <p:cBhvr>
                                        <p:cTn id="25" dur="1" fill="hold">
                                          <p:stCondLst>
                                            <p:cond delay="0"/>
                                          </p:stCondLst>
                                        </p:cTn>
                                        <p:tgtEl>
                                          <p:spTgt spid="93203"/>
                                        </p:tgtEl>
                                        <p:attrNameLst>
                                          <p:attrName>style.visibility</p:attrName>
                                        </p:attrNameLst>
                                      </p:cBhvr>
                                      <p:to>
                                        <p:strVal val="visible"/>
                                      </p:to>
                                    </p:set>
                                    <p:anim calcmode="lin" valueType="num">
                                      <p:cBhvr>
                                        <p:cTn id="26" dur="3000" fill="hold"/>
                                        <p:tgtEl>
                                          <p:spTgt spid="93203"/>
                                        </p:tgtEl>
                                        <p:attrNameLst>
                                          <p:attrName>ppt_w</p:attrName>
                                        </p:attrNameLst>
                                      </p:cBhvr>
                                      <p:tavLst>
                                        <p:tav tm="0">
                                          <p:val>
                                            <p:strVal val="#ppt_w"/>
                                          </p:val>
                                        </p:tav>
                                        <p:tav tm="100000">
                                          <p:val>
                                            <p:strVal val="#ppt_w"/>
                                          </p:val>
                                        </p:tav>
                                      </p:tavLst>
                                    </p:anim>
                                    <p:anim calcmode="lin" valueType="num">
                                      <p:cBhvr>
                                        <p:cTn id="27" dur="3000" fill="hold"/>
                                        <p:tgtEl>
                                          <p:spTgt spid="93203"/>
                                        </p:tgtEl>
                                        <p:attrNameLst>
                                          <p:attrName>ppt_h</p:attrName>
                                        </p:attrNameLst>
                                      </p:cBhvr>
                                      <p:tavLst>
                                        <p:tav tm="0" fmla="#ppt_h*sin(2.5*pi*$)">
                                          <p:val>
                                            <p:fltVal val="0"/>
                                          </p:val>
                                        </p:tav>
                                        <p:tav tm="100000">
                                          <p:val>
                                            <p:fltVal val="1"/>
                                          </p:val>
                                        </p:tav>
                                      </p:tavLst>
                                    </p:anim>
                                  </p:childTnLst>
                                </p:cTn>
                              </p:par>
                              <p:par>
                                <p:cTn id="28" presetID="19" presetClass="entr" presetSubtype="5" fill="hold" grpId="0" nodeType="withEffect">
                                  <p:stCondLst>
                                    <p:cond delay="0"/>
                                  </p:stCondLst>
                                  <p:childTnLst>
                                    <p:set>
                                      <p:cBhvr>
                                        <p:cTn id="29" dur="1" fill="hold">
                                          <p:stCondLst>
                                            <p:cond delay="0"/>
                                          </p:stCondLst>
                                        </p:cTn>
                                        <p:tgtEl>
                                          <p:spTgt spid="93202"/>
                                        </p:tgtEl>
                                        <p:attrNameLst>
                                          <p:attrName>style.visibility</p:attrName>
                                        </p:attrNameLst>
                                      </p:cBhvr>
                                      <p:to>
                                        <p:strVal val="visible"/>
                                      </p:to>
                                    </p:set>
                                    <p:anim calcmode="lin" valueType="num">
                                      <p:cBhvr>
                                        <p:cTn id="30" dur="3000" fill="hold"/>
                                        <p:tgtEl>
                                          <p:spTgt spid="93202"/>
                                        </p:tgtEl>
                                        <p:attrNameLst>
                                          <p:attrName>ppt_w</p:attrName>
                                        </p:attrNameLst>
                                      </p:cBhvr>
                                      <p:tavLst>
                                        <p:tav tm="0">
                                          <p:val>
                                            <p:strVal val="#ppt_w"/>
                                          </p:val>
                                        </p:tav>
                                        <p:tav tm="100000">
                                          <p:val>
                                            <p:strVal val="#ppt_w"/>
                                          </p:val>
                                        </p:tav>
                                      </p:tavLst>
                                    </p:anim>
                                    <p:anim calcmode="lin" valueType="num">
                                      <p:cBhvr>
                                        <p:cTn id="31" dur="3000" fill="hold"/>
                                        <p:tgtEl>
                                          <p:spTgt spid="93202"/>
                                        </p:tgtEl>
                                        <p:attrNameLst>
                                          <p:attrName>ppt_h</p:attrName>
                                        </p:attrNameLst>
                                      </p:cBhvr>
                                      <p:tavLst>
                                        <p:tav tm="0" fmla="#ppt_h*sin(2.5*pi*$)">
                                          <p:val>
                                            <p:fltVal val="0"/>
                                          </p:val>
                                        </p:tav>
                                        <p:tav tm="100000">
                                          <p:val>
                                            <p:fltVal val="1"/>
                                          </p:val>
                                        </p:tav>
                                      </p:tavLst>
                                    </p:anim>
                                  </p:childTnLst>
                                </p:cTn>
                              </p:par>
                              <p:par>
                                <p:cTn id="32" presetID="19" presetClass="entr" presetSubtype="5" fill="hold" grpId="0" nodeType="withEffect">
                                  <p:stCondLst>
                                    <p:cond delay="0"/>
                                  </p:stCondLst>
                                  <p:childTnLst>
                                    <p:set>
                                      <p:cBhvr>
                                        <p:cTn id="33" dur="1" fill="hold">
                                          <p:stCondLst>
                                            <p:cond delay="0"/>
                                          </p:stCondLst>
                                        </p:cTn>
                                        <p:tgtEl>
                                          <p:spTgt spid="93200"/>
                                        </p:tgtEl>
                                        <p:attrNameLst>
                                          <p:attrName>style.visibility</p:attrName>
                                        </p:attrNameLst>
                                      </p:cBhvr>
                                      <p:to>
                                        <p:strVal val="visible"/>
                                      </p:to>
                                    </p:set>
                                    <p:anim calcmode="lin" valueType="num">
                                      <p:cBhvr>
                                        <p:cTn id="34" dur="3000" fill="hold"/>
                                        <p:tgtEl>
                                          <p:spTgt spid="93200"/>
                                        </p:tgtEl>
                                        <p:attrNameLst>
                                          <p:attrName>ppt_w</p:attrName>
                                        </p:attrNameLst>
                                      </p:cBhvr>
                                      <p:tavLst>
                                        <p:tav tm="0">
                                          <p:val>
                                            <p:strVal val="#ppt_w"/>
                                          </p:val>
                                        </p:tav>
                                        <p:tav tm="100000">
                                          <p:val>
                                            <p:strVal val="#ppt_w"/>
                                          </p:val>
                                        </p:tav>
                                      </p:tavLst>
                                    </p:anim>
                                    <p:anim calcmode="lin" valueType="num">
                                      <p:cBhvr>
                                        <p:cTn id="35" dur="3000" fill="hold"/>
                                        <p:tgtEl>
                                          <p:spTgt spid="93200"/>
                                        </p:tgtEl>
                                        <p:attrNameLst>
                                          <p:attrName>ppt_h</p:attrName>
                                        </p:attrNameLst>
                                      </p:cBhvr>
                                      <p:tavLst>
                                        <p:tav tm="0" fmla="#ppt_h*sin(2.5*pi*$)">
                                          <p:val>
                                            <p:fltVal val="0"/>
                                          </p:val>
                                        </p:tav>
                                        <p:tav tm="100000">
                                          <p:val>
                                            <p:fltVal val="1"/>
                                          </p:val>
                                        </p:tav>
                                      </p:tavLst>
                                    </p:anim>
                                  </p:childTnLst>
                                </p:cTn>
                              </p:par>
                              <p:par>
                                <p:cTn id="36" presetID="19" presetClass="entr" presetSubtype="5" fill="hold" grpId="0" nodeType="withEffect">
                                  <p:stCondLst>
                                    <p:cond delay="0"/>
                                  </p:stCondLst>
                                  <p:childTnLst>
                                    <p:set>
                                      <p:cBhvr>
                                        <p:cTn id="37" dur="1" fill="hold">
                                          <p:stCondLst>
                                            <p:cond delay="0"/>
                                          </p:stCondLst>
                                        </p:cTn>
                                        <p:tgtEl>
                                          <p:spTgt spid="93188"/>
                                        </p:tgtEl>
                                        <p:attrNameLst>
                                          <p:attrName>style.visibility</p:attrName>
                                        </p:attrNameLst>
                                      </p:cBhvr>
                                      <p:to>
                                        <p:strVal val="visible"/>
                                      </p:to>
                                    </p:set>
                                    <p:anim calcmode="lin" valueType="num">
                                      <p:cBhvr>
                                        <p:cTn id="38" dur="3000" fill="hold"/>
                                        <p:tgtEl>
                                          <p:spTgt spid="93188"/>
                                        </p:tgtEl>
                                        <p:attrNameLst>
                                          <p:attrName>ppt_w</p:attrName>
                                        </p:attrNameLst>
                                      </p:cBhvr>
                                      <p:tavLst>
                                        <p:tav tm="0">
                                          <p:val>
                                            <p:strVal val="#ppt_w"/>
                                          </p:val>
                                        </p:tav>
                                        <p:tav tm="100000">
                                          <p:val>
                                            <p:strVal val="#ppt_w"/>
                                          </p:val>
                                        </p:tav>
                                      </p:tavLst>
                                    </p:anim>
                                    <p:anim calcmode="lin" valueType="num">
                                      <p:cBhvr>
                                        <p:cTn id="39" dur="3000" fill="hold"/>
                                        <p:tgtEl>
                                          <p:spTgt spid="93188"/>
                                        </p:tgtEl>
                                        <p:attrNameLst>
                                          <p:attrName>ppt_h</p:attrName>
                                        </p:attrNameLst>
                                      </p:cBhvr>
                                      <p:tavLst>
                                        <p:tav tm="0" fmla="#ppt_h*sin(2.5*pi*$)">
                                          <p:val>
                                            <p:fltVal val="0"/>
                                          </p:val>
                                        </p:tav>
                                        <p:tav tm="100000">
                                          <p:val>
                                            <p:fltVal val="1"/>
                                          </p:val>
                                        </p:tav>
                                      </p:tavLst>
                                    </p:anim>
                                  </p:childTnLst>
                                </p:cTn>
                              </p:par>
                              <p:par>
                                <p:cTn id="40" presetID="19" presetClass="entr" presetSubtype="5" fill="hold" grpId="0" nodeType="withEffect">
                                  <p:stCondLst>
                                    <p:cond delay="0"/>
                                  </p:stCondLst>
                                  <p:childTnLst>
                                    <p:set>
                                      <p:cBhvr>
                                        <p:cTn id="41" dur="1" fill="hold">
                                          <p:stCondLst>
                                            <p:cond delay="0"/>
                                          </p:stCondLst>
                                        </p:cTn>
                                        <p:tgtEl>
                                          <p:spTgt spid="93189"/>
                                        </p:tgtEl>
                                        <p:attrNameLst>
                                          <p:attrName>style.visibility</p:attrName>
                                        </p:attrNameLst>
                                      </p:cBhvr>
                                      <p:to>
                                        <p:strVal val="visible"/>
                                      </p:to>
                                    </p:set>
                                    <p:anim calcmode="lin" valueType="num">
                                      <p:cBhvr>
                                        <p:cTn id="42" dur="3000" fill="hold"/>
                                        <p:tgtEl>
                                          <p:spTgt spid="93189"/>
                                        </p:tgtEl>
                                        <p:attrNameLst>
                                          <p:attrName>ppt_w</p:attrName>
                                        </p:attrNameLst>
                                      </p:cBhvr>
                                      <p:tavLst>
                                        <p:tav tm="0">
                                          <p:val>
                                            <p:strVal val="#ppt_w"/>
                                          </p:val>
                                        </p:tav>
                                        <p:tav tm="100000">
                                          <p:val>
                                            <p:strVal val="#ppt_w"/>
                                          </p:val>
                                        </p:tav>
                                      </p:tavLst>
                                    </p:anim>
                                    <p:anim calcmode="lin" valueType="num">
                                      <p:cBhvr>
                                        <p:cTn id="43" dur="3000" fill="hold"/>
                                        <p:tgtEl>
                                          <p:spTgt spid="93189"/>
                                        </p:tgtEl>
                                        <p:attrNameLst>
                                          <p:attrName>ppt_h</p:attrName>
                                        </p:attrNameLst>
                                      </p:cBhvr>
                                      <p:tavLst>
                                        <p:tav tm="0" fmla="#ppt_h*sin(2.5*pi*$)">
                                          <p:val>
                                            <p:fltVal val="0"/>
                                          </p:val>
                                        </p:tav>
                                        <p:tav tm="100000">
                                          <p:val>
                                            <p:fltVal val="1"/>
                                          </p:val>
                                        </p:tav>
                                      </p:tavLst>
                                    </p:anim>
                                  </p:childTnLst>
                                </p:cTn>
                              </p:par>
                              <p:par>
                                <p:cTn id="44" presetID="19" presetClass="entr" presetSubtype="5" fill="hold" grpId="0" nodeType="withEffect">
                                  <p:stCondLst>
                                    <p:cond delay="0"/>
                                  </p:stCondLst>
                                  <p:childTnLst>
                                    <p:set>
                                      <p:cBhvr>
                                        <p:cTn id="45" dur="1" fill="hold">
                                          <p:stCondLst>
                                            <p:cond delay="0"/>
                                          </p:stCondLst>
                                        </p:cTn>
                                        <p:tgtEl>
                                          <p:spTgt spid="93198"/>
                                        </p:tgtEl>
                                        <p:attrNameLst>
                                          <p:attrName>style.visibility</p:attrName>
                                        </p:attrNameLst>
                                      </p:cBhvr>
                                      <p:to>
                                        <p:strVal val="visible"/>
                                      </p:to>
                                    </p:set>
                                    <p:anim calcmode="lin" valueType="num">
                                      <p:cBhvr>
                                        <p:cTn id="46" dur="3000" fill="hold"/>
                                        <p:tgtEl>
                                          <p:spTgt spid="93198"/>
                                        </p:tgtEl>
                                        <p:attrNameLst>
                                          <p:attrName>ppt_w</p:attrName>
                                        </p:attrNameLst>
                                      </p:cBhvr>
                                      <p:tavLst>
                                        <p:tav tm="0">
                                          <p:val>
                                            <p:strVal val="#ppt_w"/>
                                          </p:val>
                                        </p:tav>
                                        <p:tav tm="100000">
                                          <p:val>
                                            <p:strVal val="#ppt_w"/>
                                          </p:val>
                                        </p:tav>
                                      </p:tavLst>
                                    </p:anim>
                                    <p:anim calcmode="lin" valueType="num">
                                      <p:cBhvr>
                                        <p:cTn id="47" dur="3000" fill="hold"/>
                                        <p:tgtEl>
                                          <p:spTgt spid="93198"/>
                                        </p:tgtEl>
                                        <p:attrNameLst>
                                          <p:attrName>ppt_h</p:attrName>
                                        </p:attrNameLst>
                                      </p:cBhvr>
                                      <p:tavLst>
                                        <p:tav tm="0" fmla="#ppt_h*sin(2.5*pi*$)">
                                          <p:val>
                                            <p:fltVal val="0"/>
                                          </p:val>
                                        </p:tav>
                                        <p:tav tm="100000">
                                          <p:val>
                                            <p:fltVal val="1"/>
                                          </p:val>
                                        </p:tav>
                                      </p:tavLst>
                                    </p:anim>
                                  </p:childTnLst>
                                </p:cTn>
                              </p:par>
                              <p:par>
                                <p:cTn id="48" presetID="19" presetClass="entr" presetSubtype="5" fill="hold" grpId="0" nodeType="withEffect">
                                  <p:stCondLst>
                                    <p:cond delay="0"/>
                                  </p:stCondLst>
                                  <p:childTnLst>
                                    <p:set>
                                      <p:cBhvr>
                                        <p:cTn id="49" dur="1" fill="hold">
                                          <p:stCondLst>
                                            <p:cond delay="0"/>
                                          </p:stCondLst>
                                        </p:cTn>
                                        <p:tgtEl>
                                          <p:spTgt spid="93199"/>
                                        </p:tgtEl>
                                        <p:attrNameLst>
                                          <p:attrName>style.visibility</p:attrName>
                                        </p:attrNameLst>
                                      </p:cBhvr>
                                      <p:to>
                                        <p:strVal val="visible"/>
                                      </p:to>
                                    </p:set>
                                    <p:anim calcmode="lin" valueType="num">
                                      <p:cBhvr>
                                        <p:cTn id="50" dur="3000" fill="hold"/>
                                        <p:tgtEl>
                                          <p:spTgt spid="93199"/>
                                        </p:tgtEl>
                                        <p:attrNameLst>
                                          <p:attrName>ppt_w</p:attrName>
                                        </p:attrNameLst>
                                      </p:cBhvr>
                                      <p:tavLst>
                                        <p:tav tm="0">
                                          <p:val>
                                            <p:strVal val="#ppt_w"/>
                                          </p:val>
                                        </p:tav>
                                        <p:tav tm="100000">
                                          <p:val>
                                            <p:strVal val="#ppt_w"/>
                                          </p:val>
                                        </p:tav>
                                      </p:tavLst>
                                    </p:anim>
                                    <p:anim calcmode="lin" valueType="num">
                                      <p:cBhvr>
                                        <p:cTn id="51" dur="3000" fill="hold"/>
                                        <p:tgtEl>
                                          <p:spTgt spid="93199"/>
                                        </p:tgtEl>
                                        <p:attrNameLst>
                                          <p:attrName>ppt_h</p:attrName>
                                        </p:attrNameLst>
                                      </p:cBhvr>
                                      <p:tavLst>
                                        <p:tav tm="0" fmla="#ppt_h*sin(2.5*pi*$)">
                                          <p:val>
                                            <p:fltVal val="0"/>
                                          </p:val>
                                        </p:tav>
                                        <p:tav tm="100000">
                                          <p:val>
                                            <p:fltVal val="1"/>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19" presetClass="entr" presetSubtype="10" fill="hold" grpId="0" nodeType="clickEffect">
                                  <p:stCondLst>
                                    <p:cond delay="0"/>
                                  </p:stCondLst>
                                  <p:childTnLst>
                                    <p:set>
                                      <p:cBhvr>
                                        <p:cTn id="55" dur="1" fill="hold">
                                          <p:stCondLst>
                                            <p:cond delay="0"/>
                                          </p:stCondLst>
                                        </p:cTn>
                                        <p:tgtEl>
                                          <p:spTgt spid="93205"/>
                                        </p:tgtEl>
                                        <p:attrNameLst>
                                          <p:attrName>style.visibility</p:attrName>
                                        </p:attrNameLst>
                                      </p:cBhvr>
                                      <p:to>
                                        <p:strVal val="visible"/>
                                      </p:to>
                                    </p:set>
                                    <p:anim calcmode="lin" valueType="num">
                                      <p:cBhvr>
                                        <p:cTn id="56" dur="5000" fill="hold"/>
                                        <p:tgtEl>
                                          <p:spTgt spid="93205"/>
                                        </p:tgtEl>
                                        <p:attrNameLst>
                                          <p:attrName>ppt_w</p:attrName>
                                        </p:attrNameLst>
                                      </p:cBhvr>
                                      <p:tavLst>
                                        <p:tav tm="0" fmla="#ppt_w*sin(2.5*pi*$)">
                                          <p:val>
                                            <p:fltVal val="0"/>
                                          </p:val>
                                        </p:tav>
                                        <p:tav tm="100000">
                                          <p:val>
                                            <p:fltVal val="1"/>
                                          </p:val>
                                        </p:tav>
                                      </p:tavLst>
                                    </p:anim>
                                    <p:anim calcmode="lin" valueType="num">
                                      <p:cBhvr>
                                        <p:cTn id="57" dur="5000" fill="hold"/>
                                        <p:tgtEl>
                                          <p:spTgt spid="93205"/>
                                        </p:tgtEl>
                                        <p:attrNameLst>
                                          <p:attrName>ppt_h</p:attrName>
                                        </p:attrNameLst>
                                      </p:cBhvr>
                                      <p:tavLst>
                                        <p:tav tm="0">
                                          <p:val>
                                            <p:strVal val="#ppt_h"/>
                                          </p:val>
                                        </p:tav>
                                        <p:tav tm="100000">
                                          <p:val>
                                            <p:strVal val="#ppt_h"/>
                                          </p:val>
                                        </p:tav>
                                      </p:tavLst>
                                    </p:anim>
                                  </p:childTnLst>
                                </p:cTn>
                              </p:par>
                              <p:par>
                                <p:cTn id="58" presetID="19" presetClass="entr" presetSubtype="10" fill="hold" grpId="0" nodeType="withEffect">
                                  <p:stCondLst>
                                    <p:cond delay="0"/>
                                  </p:stCondLst>
                                  <p:childTnLst>
                                    <p:set>
                                      <p:cBhvr>
                                        <p:cTn id="59" dur="1" fill="hold">
                                          <p:stCondLst>
                                            <p:cond delay="0"/>
                                          </p:stCondLst>
                                        </p:cTn>
                                        <p:tgtEl>
                                          <p:spTgt spid="93206"/>
                                        </p:tgtEl>
                                        <p:attrNameLst>
                                          <p:attrName>style.visibility</p:attrName>
                                        </p:attrNameLst>
                                      </p:cBhvr>
                                      <p:to>
                                        <p:strVal val="visible"/>
                                      </p:to>
                                    </p:set>
                                    <p:anim calcmode="lin" valueType="num">
                                      <p:cBhvr>
                                        <p:cTn id="60" dur="5000" fill="hold"/>
                                        <p:tgtEl>
                                          <p:spTgt spid="93206"/>
                                        </p:tgtEl>
                                        <p:attrNameLst>
                                          <p:attrName>ppt_w</p:attrName>
                                        </p:attrNameLst>
                                      </p:cBhvr>
                                      <p:tavLst>
                                        <p:tav tm="0" fmla="#ppt_w*sin(2.5*pi*$)">
                                          <p:val>
                                            <p:fltVal val="0"/>
                                          </p:val>
                                        </p:tav>
                                        <p:tav tm="100000">
                                          <p:val>
                                            <p:fltVal val="1"/>
                                          </p:val>
                                        </p:tav>
                                      </p:tavLst>
                                    </p:anim>
                                    <p:anim calcmode="lin" valueType="num">
                                      <p:cBhvr>
                                        <p:cTn id="61" dur="5000" fill="hold"/>
                                        <p:tgtEl>
                                          <p:spTgt spid="93206"/>
                                        </p:tgtEl>
                                        <p:attrNameLst>
                                          <p:attrName>ppt_h</p:attrName>
                                        </p:attrNameLst>
                                      </p:cBhvr>
                                      <p:tavLst>
                                        <p:tav tm="0">
                                          <p:val>
                                            <p:strVal val="#ppt_h"/>
                                          </p:val>
                                        </p:tav>
                                        <p:tav tm="100000">
                                          <p:val>
                                            <p:strVal val="#ppt_h"/>
                                          </p:val>
                                        </p:tav>
                                      </p:tavLst>
                                    </p:anim>
                                  </p:childTnLst>
                                </p:cTn>
                              </p:par>
                              <p:par>
                                <p:cTn id="62" presetID="19" presetClass="entr" presetSubtype="10" fill="hold" grpId="0" nodeType="withEffect">
                                  <p:stCondLst>
                                    <p:cond delay="0"/>
                                  </p:stCondLst>
                                  <p:childTnLst>
                                    <p:set>
                                      <p:cBhvr>
                                        <p:cTn id="63" dur="1" fill="hold">
                                          <p:stCondLst>
                                            <p:cond delay="0"/>
                                          </p:stCondLst>
                                        </p:cTn>
                                        <p:tgtEl>
                                          <p:spTgt spid="93207"/>
                                        </p:tgtEl>
                                        <p:attrNameLst>
                                          <p:attrName>style.visibility</p:attrName>
                                        </p:attrNameLst>
                                      </p:cBhvr>
                                      <p:to>
                                        <p:strVal val="visible"/>
                                      </p:to>
                                    </p:set>
                                    <p:anim calcmode="lin" valueType="num">
                                      <p:cBhvr>
                                        <p:cTn id="64" dur="5000" fill="hold"/>
                                        <p:tgtEl>
                                          <p:spTgt spid="93207"/>
                                        </p:tgtEl>
                                        <p:attrNameLst>
                                          <p:attrName>ppt_w</p:attrName>
                                        </p:attrNameLst>
                                      </p:cBhvr>
                                      <p:tavLst>
                                        <p:tav tm="0" fmla="#ppt_w*sin(2.5*pi*$)">
                                          <p:val>
                                            <p:fltVal val="0"/>
                                          </p:val>
                                        </p:tav>
                                        <p:tav tm="100000">
                                          <p:val>
                                            <p:fltVal val="1"/>
                                          </p:val>
                                        </p:tav>
                                      </p:tavLst>
                                    </p:anim>
                                    <p:anim calcmode="lin" valueType="num">
                                      <p:cBhvr>
                                        <p:cTn id="65" dur="5000" fill="hold"/>
                                        <p:tgtEl>
                                          <p:spTgt spid="93207"/>
                                        </p:tgtEl>
                                        <p:attrNameLst>
                                          <p:attrName>ppt_h</p:attrName>
                                        </p:attrNameLst>
                                      </p:cBhvr>
                                      <p:tavLst>
                                        <p:tav tm="0">
                                          <p:val>
                                            <p:strVal val="#ppt_h"/>
                                          </p:val>
                                        </p:tav>
                                        <p:tav tm="100000">
                                          <p:val>
                                            <p:strVal val="#ppt_h"/>
                                          </p:val>
                                        </p:tav>
                                      </p:tavLst>
                                    </p:anim>
                                  </p:childTnLst>
                                </p:cTn>
                              </p:par>
                              <p:par>
                                <p:cTn id="66" presetID="19" presetClass="entr" presetSubtype="10" fill="hold" grpId="0" nodeType="withEffect">
                                  <p:stCondLst>
                                    <p:cond delay="0"/>
                                  </p:stCondLst>
                                  <p:childTnLst>
                                    <p:set>
                                      <p:cBhvr>
                                        <p:cTn id="67" dur="1" fill="hold">
                                          <p:stCondLst>
                                            <p:cond delay="0"/>
                                          </p:stCondLst>
                                        </p:cTn>
                                        <p:tgtEl>
                                          <p:spTgt spid="93208"/>
                                        </p:tgtEl>
                                        <p:attrNameLst>
                                          <p:attrName>style.visibility</p:attrName>
                                        </p:attrNameLst>
                                      </p:cBhvr>
                                      <p:to>
                                        <p:strVal val="visible"/>
                                      </p:to>
                                    </p:set>
                                    <p:anim calcmode="lin" valueType="num">
                                      <p:cBhvr>
                                        <p:cTn id="68" dur="5000" fill="hold"/>
                                        <p:tgtEl>
                                          <p:spTgt spid="93208"/>
                                        </p:tgtEl>
                                        <p:attrNameLst>
                                          <p:attrName>ppt_w</p:attrName>
                                        </p:attrNameLst>
                                      </p:cBhvr>
                                      <p:tavLst>
                                        <p:tav tm="0" fmla="#ppt_w*sin(2.5*pi*$)">
                                          <p:val>
                                            <p:fltVal val="0"/>
                                          </p:val>
                                        </p:tav>
                                        <p:tav tm="100000">
                                          <p:val>
                                            <p:fltVal val="1"/>
                                          </p:val>
                                        </p:tav>
                                      </p:tavLst>
                                    </p:anim>
                                    <p:anim calcmode="lin" valueType="num">
                                      <p:cBhvr>
                                        <p:cTn id="69" dur="5000" fill="hold"/>
                                        <p:tgtEl>
                                          <p:spTgt spid="93208"/>
                                        </p:tgtEl>
                                        <p:attrNameLst>
                                          <p:attrName>ppt_h</p:attrName>
                                        </p:attrNameLst>
                                      </p:cBhvr>
                                      <p:tavLst>
                                        <p:tav tm="0">
                                          <p:val>
                                            <p:strVal val="#ppt_h"/>
                                          </p:val>
                                        </p:tav>
                                        <p:tav tm="100000">
                                          <p:val>
                                            <p:strVal val="#ppt_h"/>
                                          </p:val>
                                        </p:tav>
                                      </p:tavLst>
                                    </p:anim>
                                  </p:childTnLst>
                                </p:cTn>
                              </p:par>
                              <p:par>
                                <p:cTn id="70" presetID="19" presetClass="entr" presetSubtype="10" fill="hold" grpId="0" nodeType="withEffect">
                                  <p:stCondLst>
                                    <p:cond delay="0"/>
                                  </p:stCondLst>
                                  <p:childTnLst>
                                    <p:set>
                                      <p:cBhvr>
                                        <p:cTn id="71" dur="1" fill="hold">
                                          <p:stCondLst>
                                            <p:cond delay="0"/>
                                          </p:stCondLst>
                                        </p:cTn>
                                        <p:tgtEl>
                                          <p:spTgt spid="93210"/>
                                        </p:tgtEl>
                                        <p:attrNameLst>
                                          <p:attrName>style.visibility</p:attrName>
                                        </p:attrNameLst>
                                      </p:cBhvr>
                                      <p:to>
                                        <p:strVal val="visible"/>
                                      </p:to>
                                    </p:set>
                                    <p:anim calcmode="lin" valueType="num">
                                      <p:cBhvr>
                                        <p:cTn id="72" dur="5000" fill="hold"/>
                                        <p:tgtEl>
                                          <p:spTgt spid="93210"/>
                                        </p:tgtEl>
                                        <p:attrNameLst>
                                          <p:attrName>ppt_w</p:attrName>
                                        </p:attrNameLst>
                                      </p:cBhvr>
                                      <p:tavLst>
                                        <p:tav tm="0" fmla="#ppt_w*sin(2.5*pi*$)">
                                          <p:val>
                                            <p:fltVal val="0"/>
                                          </p:val>
                                        </p:tav>
                                        <p:tav tm="100000">
                                          <p:val>
                                            <p:fltVal val="1"/>
                                          </p:val>
                                        </p:tav>
                                      </p:tavLst>
                                    </p:anim>
                                    <p:anim calcmode="lin" valueType="num">
                                      <p:cBhvr>
                                        <p:cTn id="73" dur="5000" fill="hold"/>
                                        <p:tgtEl>
                                          <p:spTgt spid="93210"/>
                                        </p:tgtEl>
                                        <p:attrNameLst>
                                          <p:attrName>ppt_h</p:attrName>
                                        </p:attrNameLst>
                                      </p:cBhvr>
                                      <p:tavLst>
                                        <p:tav tm="0">
                                          <p:val>
                                            <p:strVal val="#ppt_h"/>
                                          </p:val>
                                        </p:tav>
                                        <p:tav tm="100000">
                                          <p:val>
                                            <p:strVal val="#ppt_h"/>
                                          </p:val>
                                        </p:tav>
                                      </p:tavLst>
                                    </p:anim>
                                  </p:childTnLst>
                                </p:cTn>
                              </p:par>
                              <p:par>
                                <p:cTn id="74" presetID="19" presetClass="entr" presetSubtype="10" fill="hold" grpId="0" nodeType="withEffect">
                                  <p:stCondLst>
                                    <p:cond delay="0"/>
                                  </p:stCondLst>
                                  <p:childTnLst>
                                    <p:set>
                                      <p:cBhvr>
                                        <p:cTn id="75" dur="1" fill="hold">
                                          <p:stCondLst>
                                            <p:cond delay="0"/>
                                          </p:stCondLst>
                                        </p:cTn>
                                        <p:tgtEl>
                                          <p:spTgt spid="93211"/>
                                        </p:tgtEl>
                                        <p:attrNameLst>
                                          <p:attrName>style.visibility</p:attrName>
                                        </p:attrNameLst>
                                      </p:cBhvr>
                                      <p:to>
                                        <p:strVal val="visible"/>
                                      </p:to>
                                    </p:set>
                                    <p:anim calcmode="lin" valueType="num">
                                      <p:cBhvr>
                                        <p:cTn id="76" dur="5000" fill="hold"/>
                                        <p:tgtEl>
                                          <p:spTgt spid="93211"/>
                                        </p:tgtEl>
                                        <p:attrNameLst>
                                          <p:attrName>ppt_w</p:attrName>
                                        </p:attrNameLst>
                                      </p:cBhvr>
                                      <p:tavLst>
                                        <p:tav tm="0" fmla="#ppt_w*sin(2.5*pi*$)">
                                          <p:val>
                                            <p:fltVal val="0"/>
                                          </p:val>
                                        </p:tav>
                                        <p:tav tm="100000">
                                          <p:val>
                                            <p:fltVal val="1"/>
                                          </p:val>
                                        </p:tav>
                                      </p:tavLst>
                                    </p:anim>
                                    <p:anim calcmode="lin" valueType="num">
                                      <p:cBhvr>
                                        <p:cTn id="77" dur="5000" fill="hold"/>
                                        <p:tgtEl>
                                          <p:spTgt spid="93211"/>
                                        </p:tgtEl>
                                        <p:attrNameLst>
                                          <p:attrName>ppt_h</p:attrName>
                                        </p:attrNameLst>
                                      </p:cBhvr>
                                      <p:tavLst>
                                        <p:tav tm="0">
                                          <p:val>
                                            <p:strVal val="#ppt_h"/>
                                          </p:val>
                                        </p:tav>
                                        <p:tav tm="100000">
                                          <p:val>
                                            <p:strVal val="#ppt_h"/>
                                          </p:val>
                                        </p:tav>
                                      </p:tavLst>
                                    </p:anim>
                                  </p:childTnLst>
                                </p:cTn>
                              </p:par>
                              <p:par>
                                <p:cTn id="78" presetID="19" presetClass="entr" presetSubtype="10" fill="hold" grpId="0" nodeType="withEffect">
                                  <p:stCondLst>
                                    <p:cond delay="0"/>
                                  </p:stCondLst>
                                  <p:childTnLst>
                                    <p:set>
                                      <p:cBhvr>
                                        <p:cTn id="79" dur="1" fill="hold">
                                          <p:stCondLst>
                                            <p:cond delay="0"/>
                                          </p:stCondLst>
                                        </p:cTn>
                                        <p:tgtEl>
                                          <p:spTgt spid="93209"/>
                                        </p:tgtEl>
                                        <p:attrNameLst>
                                          <p:attrName>style.visibility</p:attrName>
                                        </p:attrNameLst>
                                      </p:cBhvr>
                                      <p:to>
                                        <p:strVal val="visible"/>
                                      </p:to>
                                    </p:set>
                                    <p:anim calcmode="lin" valueType="num">
                                      <p:cBhvr>
                                        <p:cTn id="80" dur="5000" fill="hold"/>
                                        <p:tgtEl>
                                          <p:spTgt spid="93209"/>
                                        </p:tgtEl>
                                        <p:attrNameLst>
                                          <p:attrName>ppt_w</p:attrName>
                                        </p:attrNameLst>
                                      </p:cBhvr>
                                      <p:tavLst>
                                        <p:tav tm="0" fmla="#ppt_w*sin(2.5*pi*$)">
                                          <p:val>
                                            <p:fltVal val="0"/>
                                          </p:val>
                                        </p:tav>
                                        <p:tav tm="100000">
                                          <p:val>
                                            <p:fltVal val="1"/>
                                          </p:val>
                                        </p:tav>
                                      </p:tavLst>
                                    </p:anim>
                                    <p:anim calcmode="lin" valueType="num">
                                      <p:cBhvr>
                                        <p:cTn id="81" dur="5000" fill="hold"/>
                                        <p:tgtEl>
                                          <p:spTgt spid="93209"/>
                                        </p:tgtEl>
                                        <p:attrNameLst>
                                          <p:attrName>ppt_h</p:attrName>
                                        </p:attrNameLst>
                                      </p:cBhvr>
                                      <p:tavLst>
                                        <p:tav tm="0">
                                          <p:val>
                                            <p:strVal val="#ppt_h"/>
                                          </p:val>
                                        </p:tav>
                                        <p:tav tm="100000">
                                          <p:val>
                                            <p:strVal val="#ppt_h"/>
                                          </p:val>
                                        </p:tav>
                                      </p:tavLst>
                                    </p:anim>
                                  </p:childTnLst>
                                </p:cTn>
                              </p:par>
                              <p:par>
                                <p:cTn id="82" presetID="19" presetClass="entr" presetSubtype="10" fill="hold" grpId="0" nodeType="withEffect">
                                  <p:stCondLst>
                                    <p:cond delay="0"/>
                                  </p:stCondLst>
                                  <p:childTnLst>
                                    <p:set>
                                      <p:cBhvr>
                                        <p:cTn id="83" dur="1" fill="hold">
                                          <p:stCondLst>
                                            <p:cond delay="0"/>
                                          </p:stCondLst>
                                        </p:cTn>
                                        <p:tgtEl>
                                          <p:spTgt spid="93212"/>
                                        </p:tgtEl>
                                        <p:attrNameLst>
                                          <p:attrName>style.visibility</p:attrName>
                                        </p:attrNameLst>
                                      </p:cBhvr>
                                      <p:to>
                                        <p:strVal val="visible"/>
                                      </p:to>
                                    </p:set>
                                    <p:anim calcmode="lin" valueType="num">
                                      <p:cBhvr>
                                        <p:cTn id="84" dur="5000" fill="hold"/>
                                        <p:tgtEl>
                                          <p:spTgt spid="93212"/>
                                        </p:tgtEl>
                                        <p:attrNameLst>
                                          <p:attrName>ppt_w</p:attrName>
                                        </p:attrNameLst>
                                      </p:cBhvr>
                                      <p:tavLst>
                                        <p:tav tm="0" fmla="#ppt_w*sin(2.5*pi*$)">
                                          <p:val>
                                            <p:fltVal val="0"/>
                                          </p:val>
                                        </p:tav>
                                        <p:tav tm="100000">
                                          <p:val>
                                            <p:fltVal val="1"/>
                                          </p:val>
                                        </p:tav>
                                      </p:tavLst>
                                    </p:anim>
                                    <p:anim calcmode="lin" valueType="num">
                                      <p:cBhvr>
                                        <p:cTn id="85" dur="5000" fill="hold"/>
                                        <p:tgtEl>
                                          <p:spTgt spid="93212"/>
                                        </p:tgtEl>
                                        <p:attrNameLst>
                                          <p:attrName>ppt_h</p:attrName>
                                        </p:attrNameLst>
                                      </p:cBhvr>
                                      <p:tavLst>
                                        <p:tav tm="0">
                                          <p:val>
                                            <p:strVal val="#ppt_h"/>
                                          </p:val>
                                        </p:tav>
                                        <p:tav tm="100000">
                                          <p:val>
                                            <p:strVal val="#ppt_h"/>
                                          </p:val>
                                        </p:tav>
                                      </p:tavLst>
                                    </p:anim>
                                  </p:childTnLst>
                                </p:cTn>
                              </p:par>
                              <p:par>
                                <p:cTn id="86" presetID="19" presetClass="entr" presetSubtype="10" fill="hold" grpId="0" nodeType="withEffect">
                                  <p:stCondLst>
                                    <p:cond delay="0"/>
                                  </p:stCondLst>
                                  <p:childTnLst>
                                    <p:set>
                                      <p:cBhvr>
                                        <p:cTn id="87" dur="1" fill="hold">
                                          <p:stCondLst>
                                            <p:cond delay="0"/>
                                          </p:stCondLst>
                                        </p:cTn>
                                        <p:tgtEl>
                                          <p:spTgt spid="93195"/>
                                        </p:tgtEl>
                                        <p:attrNameLst>
                                          <p:attrName>style.visibility</p:attrName>
                                        </p:attrNameLst>
                                      </p:cBhvr>
                                      <p:to>
                                        <p:strVal val="visible"/>
                                      </p:to>
                                    </p:set>
                                    <p:anim calcmode="lin" valueType="num">
                                      <p:cBhvr>
                                        <p:cTn id="88" dur="5000" fill="hold"/>
                                        <p:tgtEl>
                                          <p:spTgt spid="93195"/>
                                        </p:tgtEl>
                                        <p:attrNameLst>
                                          <p:attrName>ppt_w</p:attrName>
                                        </p:attrNameLst>
                                      </p:cBhvr>
                                      <p:tavLst>
                                        <p:tav tm="0" fmla="#ppt_w*sin(2.5*pi*$)">
                                          <p:val>
                                            <p:fltVal val="0"/>
                                          </p:val>
                                        </p:tav>
                                        <p:tav tm="100000">
                                          <p:val>
                                            <p:fltVal val="1"/>
                                          </p:val>
                                        </p:tav>
                                      </p:tavLst>
                                    </p:anim>
                                    <p:anim calcmode="lin" valueType="num">
                                      <p:cBhvr>
                                        <p:cTn id="89" dur="5000" fill="hold"/>
                                        <p:tgtEl>
                                          <p:spTgt spid="93195"/>
                                        </p:tgtEl>
                                        <p:attrNameLst>
                                          <p:attrName>ppt_h</p:attrName>
                                        </p:attrNameLst>
                                      </p:cBhvr>
                                      <p:tavLst>
                                        <p:tav tm="0">
                                          <p:val>
                                            <p:strVal val="#ppt_h"/>
                                          </p:val>
                                        </p:tav>
                                        <p:tav tm="100000">
                                          <p:val>
                                            <p:strVal val="#ppt_h"/>
                                          </p:val>
                                        </p:tav>
                                      </p:tavLst>
                                    </p:anim>
                                  </p:childTnLst>
                                </p:cTn>
                              </p:par>
                              <p:par>
                                <p:cTn id="90" presetID="19" presetClass="entr" presetSubtype="10" fill="hold" grpId="0" nodeType="withEffect">
                                  <p:stCondLst>
                                    <p:cond delay="0"/>
                                  </p:stCondLst>
                                  <p:childTnLst>
                                    <p:set>
                                      <p:cBhvr>
                                        <p:cTn id="91" dur="1" fill="hold">
                                          <p:stCondLst>
                                            <p:cond delay="0"/>
                                          </p:stCondLst>
                                        </p:cTn>
                                        <p:tgtEl>
                                          <p:spTgt spid="93196"/>
                                        </p:tgtEl>
                                        <p:attrNameLst>
                                          <p:attrName>style.visibility</p:attrName>
                                        </p:attrNameLst>
                                      </p:cBhvr>
                                      <p:to>
                                        <p:strVal val="visible"/>
                                      </p:to>
                                    </p:set>
                                    <p:anim calcmode="lin" valueType="num">
                                      <p:cBhvr>
                                        <p:cTn id="92" dur="5000" fill="hold"/>
                                        <p:tgtEl>
                                          <p:spTgt spid="93196"/>
                                        </p:tgtEl>
                                        <p:attrNameLst>
                                          <p:attrName>ppt_w</p:attrName>
                                        </p:attrNameLst>
                                      </p:cBhvr>
                                      <p:tavLst>
                                        <p:tav tm="0" fmla="#ppt_w*sin(2.5*pi*$)">
                                          <p:val>
                                            <p:fltVal val="0"/>
                                          </p:val>
                                        </p:tav>
                                        <p:tav tm="100000">
                                          <p:val>
                                            <p:fltVal val="1"/>
                                          </p:val>
                                        </p:tav>
                                      </p:tavLst>
                                    </p:anim>
                                    <p:anim calcmode="lin" valueType="num">
                                      <p:cBhvr>
                                        <p:cTn id="93" dur="5000" fill="hold"/>
                                        <p:tgtEl>
                                          <p:spTgt spid="93196"/>
                                        </p:tgtEl>
                                        <p:attrNameLst>
                                          <p:attrName>ppt_h</p:attrName>
                                        </p:attrNameLst>
                                      </p:cBhvr>
                                      <p:tavLst>
                                        <p:tav tm="0">
                                          <p:val>
                                            <p:strVal val="#ppt_h"/>
                                          </p:val>
                                        </p:tav>
                                        <p:tav tm="100000">
                                          <p:val>
                                            <p:strVal val="#ppt_h"/>
                                          </p:val>
                                        </p:tav>
                                      </p:tavLst>
                                    </p:anim>
                                  </p:childTnLst>
                                </p:cTn>
                              </p:par>
                              <p:par>
                                <p:cTn id="94" presetID="19" presetClass="entr" presetSubtype="10" fill="hold" grpId="0" nodeType="withEffect">
                                  <p:stCondLst>
                                    <p:cond delay="0"/>
                                  </p:stCondLst>
                                  <p:childTnLst>
                                    <p:set>
                                      <p:cBhvr>
                                        <p:cTn id="95" dur="1" fill="hold">
                                          <p:stCondLst>
                                            <p:cond delay="0"/>
                                          </p:stCondLst>
                                        </p:cTn>
                                        <p:tgtEl>
                                          <p:spTgt spid="93197"/>
                                        </p:tgtEl>
                                        <p:attrNameLst>
                                          <p:attrName>style.visibility</p:attrName>
                                        </p:attrNameLst>
                                      </p:cBhvr>
                                      <p:to>
                                        <p:strVal val="visible"/>
                                      </p:to>
                                    </p:set>
                                    <p:anim calcmode="lin" valueType="num">
                                      <p:cBhvr>
                                        <p:cTn id="96" dur="5000" fill="hold"/>
                                        <p:tgtEl>
                                          <p:spTgt spid="93197"/>
                                        </p:tgtEl>
                                        <p:attrNameLst>
                                          <p:attrName>ppt_w</p:attrName>
                                        </p:attrNameLst>
                                      </p:cBhvr>
                                      <p:tavLst>
                                        <p:tav tm="0" fmla="#ppt_w*sin(2.5*pi*$)">
                                          <p:val>
                                            <p:fltVal val="0"/>
                                          </p:val>
                                        </p:tav>
                                        <p:tav tm="100000">
                                          <p:val>
                                            <p:fltVal val="1"/>
                                          </p:val>
                                        </p:tav>
                                      </p:tavLst>
                                    </p:anim>
                                    <p:anim calcmode="lin" valueType="num">
                                      <p:cBhvr>
                                        <p:cTn id="97" dur="5000" fill="hold"/>
                                        <p:tgtEl>
                                          <p:spTgt spid="93197"/>
                                        </p:tgtEl>
                                        <p:attrNameLst>
                                          <p:attrName>ppt_h</p:attrName>
                                        </p:attrNameLst>
                                      </p:cBhvr>
                                      <p:tavLst>
                                        <p:tav tm="0">
                                          <p:val>
                                            <p:strVal val="#ppt_h"/>
                                          </p:val>
                                        </p:tav>
                                        <p:tav tm="100000">
                                          <p:val>
                                            <p:strVal val="#ppt_h"/>
                                          </p:val>
                                        </p:tav>
                                      </p:tavLst>
                                    </p:anim>
                                  </p:childTnLst>
                                </p:cTn>
                              </p:par>
                              <p:par>
                                <p:cTn id="98" presetID="19" presetClass="entr" presetSubtype="10" fill="hold" grpId="0" nodeType="withEffect">
                                  <p:stCondLst>
                                    <p:cond delay="0"/>
                                  </p:stCondLst>
                                  <p:childTnLst>
                                    <p:set>
                                      <p:cBhvr>
                                        <p:cTn id="99" dur="1" fill="hold">
                                          <p:stCondLst>
                                            <p:cond delay="0"/>
                                          </p:stCondLst>
                                        </p:cTn>
                                        <p:tgtEl>
                                          <p:spTgt spid="93194"/>
                                        </p:tgtEl>
                                        <p:attrNameLst>
                                          <p:attrName>style.visibility</p:attrName>
                                        </p:attrNameLst>
                                      </p:cBhvr>
                                      <p:to>
                                        <p:strVal val="visible"/>
                                      </p:to>
                                    </p:set>
                                    <p:anim calcmode="lin" valueType="num">
                                      <p:cBhvr>
                                        <p:cTn id="100" dur="5000" fill="hold"/>
                                        <p:tgtEl>
                                          <p:spTgt spid="93194"/>
                                        </p:tgtEl>
                                        <p:attrNameLst>
                                          <p:attrName>ppt_w</p:attrName>
                                        </p:attrNameLst>
                                      </p:cBhvr>
                                      <p:tavLst>
                                        <p:tav tm="0" fmla="#ppt_w*sin(2.5*pi*$)">
                                          <p:val>
                                            <p:fltVal val="0"/>
                                          </p:val>
                                        </p:tav>
                                        <p:tav tm="100000">
                                          <p:val>
                                            <p:fltVal val="1"/>
                                          </p:val>
                                        </p:tav>
                                      </p:tavLst>
                                    </p:anim>
                                    <p:anim calcmode="lin" valueType="num">
                                      <p:cBhvr>
                                        <p:cTn id="101" dur="5000" fill="hold"/>
                                        <p:tgtEl>
                                          <p:spTgt spid="93194"/>
                                        </p:tgtEl>
                                        <p:attrNameLst>
                                          <p:attrName>ppt_h</p:attrName>
                                        </p:attrNameLst>
                                      </p:cBhvr>
                                      <p:tavLst>
                                        <p:tav tm="0">
                                          <p:val>
                                            <p:strVal val="#ppt_h"/>
                                          </p:val>
                                        </p:tav>
                                        <p:tav tm="100000">
                                          <p:val>
                                            <p:strVal val="#ppt_h"/>
                                          </p:val>
                                        </p:tav>
                                      </p:tavLst>
                                    </p:anim>
                                  </p:childTnLst>
                                </p:cTn>
                              </p:par>
                              <p:par>
                                <p:cTn id="102" presetID="19" presetClass="entr" presetSubtype="10" fill="hold" grpId="0" nodeType="withEffect">
                                  <p:stCondLst>
                                    <p:cond delay="0"/>
                                  </p:stCondLst>
                                  <p:childTnLst>
                                    <p:set>
                                      <p:cBhvr>
                                        <p:cTn id="103" dur="1" fill="hold">
                                          <p:stCondLst>
                                            <p:cond delay="0"/>
                                          </p:stCondLst>
                                        </p:cTn>
                                        <p:tgtEl>
                                          <p:spTgt spid="93193"/>
                                        </p:tgtEl>
                                        <p:attrNameLst>
                                          <p:attrName>style.visibility</p:attrName>
                                        </p:attrNameLst>
                                      </p:cBhvr>
                                      <p:to>
                                        <p:strVal val="visible"/>
                                      </p:to>
                                    </p:set>
                                    <p:anim calcmode="lin" valueType="num">
                                      <p:cBhvr>
                                        <p:cTn id="104" dur="5000" fill="hold"/>
                                        <p:tgtEl>
                                          <p:spTgt spid="93193"/>
                                        </p:tgtEl>
                                        <p:attrNameLst>
                                          <p:attrName>ppt_w</p:attrName>
                                        </p:attrNameLst>
                                      </p:cBhvr>
                                      <p:tavLst>
                                        <p:tav tm="0" fmla="#ppt_w*sin(2.5*pi*$)">
                                          <p:val>
                                            <p:fltVal val="0"/>
                                          </p:val>
                                        </p:tav>
                                        <p:tav tm="100000">
                                          <p:val>
                                            <p:fltVal val="1"/>
                                          </p:val>
                                        </p:tav>
                                      </p:tavLst>
                                    </p:anim>
                                    <p:anim calcmode="lin" valueType="num">
                                      <p:cBhvr>
                                        <p:cTn id="105" dur="5000" fill="hold"/>
                                        <p:tgtEl>
                                          <p:spTgt spid="93193"/>
                                        </p:tgtEl>
                                        <p:attrNameLst>
                                          <p:attrName>ppt_h</p:attrName>
                                        </p:attrNameLst>
                                      </p:cBhvr>
                                      <p:tavLst>
                                        <p:tav tm="0">
                                          <p:val>
                                            <p:strVal val="#ppt_h"/>
                                          </p:val>
                                        </p:tav>
                                        <p:tav tm="100000">
                                          <p:val>
                                            <p:strVal val="#ppt_h"/>
                                          </p:val>
                                        </p:tav>
                                      </p:tavLst>
                                    </p:anim>
                                  </p:childTnLst>
                                </p:cTn>
                              </p:par>
                              <p:par>
                                <p:cTn id="106" presetID="19" presetClass="entr" presetSubtype="10" fill="hold" grpId="0" nodeType="withEffect">
                                  <p:stCondLst>
                                    <p:cond delay="0"/>
                                  </p:stCondLst>
                                  <p:childTnLst>
                                    <p:set>
                                      <p:cBhvr>
                                        <p:cTn id="107" dur="1" fill="hold">
                                          <p:stCondLst>
                                            <p:cond delay="0"/>
                                          </p:stCondLst>
                                        </p:cTn>
                                        <p:tgtEl>
                                          <p:spTgt spid="93192"/>
                                        </p:tgtEl>
                                        <p:attrNameLst>
                                          <p:attrName>style.visibility</p:attrName>
                                        </p:attrNameLst>
                                      </p:cBhvr>
                                      <p:to>
                                        <p:strVal val="visible"/>
                                      </p:to>
                                    </p:set>
                                    <p:anim calcmode="lin" valueType="num">
                                      <p:cBhvr>
                                        <p:cTn id="108" dur="5000" fill="hold"/>
                                        <p:tgtEl>
                                          <p:spTgt spid="93192"/>
                                        </p:tgtEl>
                                        <p:attrNameLst>
                                          <p:attrName>ppt_w</p:attrName>
                                        </p:attrNameLst>
                                      </p:cBhvr>
                                      <p:tavLst>
                                        <p:tav tm="0" fmla="#ppt_w*sin(2.5*pi*$)">
                                          <p:val>
                                            <p:fltVal val="0"/>
                                          </p:val>
                                        </p:tav>
                                        <p:tav tm="100000">
                                          <p:val>
                                            <p:fltVal val="1"/>
                                          </p:val>
                                        </p:tav>
                                      </p:tavLst>
                                    </p:anim>
                                    <p:anim calcmode="lin" valueType="num">
                                      <p:cBhvr>
                                        <p:cTn id="109" dur="5000" fill="hold"/>
                                        <p:tgtEl>
                                          <p:spTgt spid="93192"/>
                                        </p:tgtEl>
                                        <p:attrNameLst>
                                          <p:attrName>ppt_h</p:attrName>
                                        </p:attrNameLst>
                                      </p:cBhvr>
                                      <p:tavLst>
                                        <p:tav tm="0">
                                          <p:val>
                                            <p:strVal val="#ppt_h"/>
                                          </p:val>
                                        </p:tav>
                                        <p:tav tm="100000">
                                          <p:val>
                                            <p:strVal val="#ppt_h"/>
                                          </p:val>
                                        </p:tav>
                                      </p:tavLst>
                                    </p:anim>
                                  </p:childTnLst>
                                </p:cTn>
                              </p:par>
                            </p:childTnLst>
                          </p:cTn>
                        </p:par>
                      </p:childTnLst>
                    </p:cTn>
                  </p:par>
                  <p:par>
                    <p:cTn id="110" fill="hold" nodeType="clickPar">
                      <p:stCondLst>
                        <p:cond delay="indefinite"/>
                      </p:stCondLst>
                      <p:childTnLst>
                        <p:par>
                          <p:cTn id="111" fill="hold" nodeType="withGroup">
                            <p:stCondLst>
                              <p:cond delay="0"/>
                            </p:stCondLst>
                            <p:childTnLst>
                              <p:par>
                                <p:cTn id="112" presetID="19" presetClass="entr" presetSubtype="10" fill="hold" grpId="0" nodeType="clickEffect">
                                  <p:stCondLst>
                                    <p:cond delay="0"/>
                                  </p:stCondLst>
                                  <p:childTnLst>
                                    <p:set>
                                      <p:cBhvr>
                                        <p:cTn id="113" dur="1" fill="hold">
                                          <p:stCondLst>
                                            <p:cond delay="0"/>
                                          </p:stCondLst>
                                        </p:cTn>
                                        <p:tgtEl>
                                          <p:spTgt spid="93217"/>
                                        </p:tgtEl>
                                        <p:attrNameLst>
                                          <p:attrName>style.visibility</p:attrName>
                                        </p:attrNameLst>
                                      </p:cBhvr>
                                      <p:to>
                                        <p:strVal val="visible"/>
                                      </p:to>
                                    </p:set>
                                    <p:anim calcmode="lin" valueType="num">
                                      <p:cBhvr>
                                        <p:cTn id="114" dur="5000" fill="hold"/>
                                        <p:tgtEl>
                                          <p:spTgt spid="93217"/>
                                        </p:tgtEl>
                                        <p:attrNameLst>
                                          <p:attrName>ppt_w</p:attrName>
                                        </p:attrNameLst>
                                      </p:cBhvr>
                                      <p:tavLst>
                                        <p:tav tm="0" fmla="#ppt_w*sin(2.5*pi*$)">
                                          <p:val>
                                            <p:fltVal val="0"/>
                                          </p:val>
                                        </p:tav>
                                        <p:tav tm="100000">
                                          <p:val>
                                            <p:fltVal val="1"/>
                                          </p:val>
                                        </p:tav>
                                      </p:tavLst>
                                    </p:anim>
                                    <p:anim calcmode="lin" valueType="num">
                                      <p:cBhvr>
                                        <p:cTn id="115" dur="5000" fill="hold"/>
                                        <p:tgtEl>
                                          <p:spTgt spid="93217"/>
                                        </p:tgtEl>
                                        <p:attrNameLst>
                                          <p:attrName>ppt_h</p:attrName>
                                        </p:attrNameLst>
                                      </p:cBhvr>
                                      <p:tavLst>
                                        <p:tav tm="0">
                                          <p:val>
                                            <p:strVal val="#ppt_h"/>
                                          </p:val>
                                        </p:tav>
                                        <p:tav tm="100000">
                                          <p:val>
                                            <p:strVal val="#ppt_h"/>
                                          </p:val>
                                        </p:tav>
                                      </p:tavLst>
                                    </p:anim>
                                  </p:childTnLst>
                                </p:cTn>
                              </p:par>
                              <p:par>
                                <p:cTn id="116" presetID="19" presetClass="entr" presetSubtype="10" fill="hold" grpId="0" nodeType="withEffect">
                                  <p:stCondLst>
                                    <p:cond delay="0"/>
                                  </p:stCondLst>
                                  <p:childTnLst>
                                    <p:set>
                                      <p:cBhvr>
                                        <p:cTn id="117" dur="1" fill="hold">
                                          <p:stCondLst>
                                            <p:cond delay="0"/>
                                          </p:stCondLst>
                                        </p:cTn>
                                        <p:tgtEl>
                                          <p:spTgt spid="93219"/>
                                        </p:tgtEl>
                                        <p:attrNameLst>
                                          <p:attrName>style.visibility</p:attrName>
                                        </p:attrNameLst>
                                      </p:cBhvr>
                                      <p:to>
                                        <p:strVal val="visible"/>
                                      </p:to>
                                    </p:set>
                                    <p:anim calcmode="lin" valueType="num">
                                      <p:cBhvr>
                                        <p:cTn id="118" dur="5000" fill="hold"/>
                                        <p:tgtEl>
                                          <p:spTgt spid="93219"/>
                                        </p:tgtEl>
                                        <p:attrNameLst>
                                          <p:attrName>ppt_w</p:attrName>
                                        </p:attrNameLst>
                                      </p:cBhvr>
                                      <p:tavLst>
                                        <p:tav tm="0" fmla="#ppt_w*sin(2.5*pi*$)">
                                          <p:val>
                                            <p:fltVal val="0"/>
                                          </p:val>
                                        </p:tav>
                                        <p:tav tm="100000">
                                          <p:val>
                                            <p:fltVal val="1"/>
                                          </p:val>
                                        </p:tav>
                                      </p:tavLst>
                                    </p:anim>
                                    <p:anim calcmode="lin" valueType="num">
                                      <p:cBhvr>
                                        <p:cTn id="119" dur="5000" fill="hold"/>
                                        <p:tgtEl>
                                          <p:spTgt spid="93219"/>
                                        </p:tgtEl>
                                        <p:attrNameLst>
                                          <p:attrName>ppt_h</p:attrName>
                                        </p:attrNameLst>
                                      </p:cBhvr>
                                      <p:tavLst>
                                        <p:tav tm="0">
                                          <p:val>
                                            <p:strVal val="#ppt_h"/>
                                          </p:val>
                                        </p:tav>
                                        <p:tav tm="100000">
                                          <p:val>
                                            <p:strVal val="#ppt_h"/>
                                          </p:val>
                                        </p:tav>
                                      </p:tavLst>
                                    </p:anim>
                                  </p:childTnLst>
                                </p:cTn>
                              </p:par>
                              <p:par>
                                <p:cTn id="120" presetID="19" presetClass="entr" presetSubtype="10" fill="hold" grpId="0" nodeType="withEffect">
                                  <p:stCondLst>
                                    <p:cond delay="0"/>
                                  </p:stCondLst>
                                  <p:childTnLst>
                                    <p:set>
                                      <p:cBhvr>
                                        <p:cTn id="121" dur="1" fill="hold">
                                          <p:stCondLst>
                                            <p:cond delay="0"/>
                                          </p:stCondLst>
                                        </p:cTn>
                                        <p:tgtEl>
                                          <p:spTgt spid="93220"/>
                                        </p:tgtEl>
                                        <p:attrNameLst>
                                          <p:attrName>style.visibility</p:attrName>
                                        </p:attrNameLst>
                                      </p:cBhvr>
                                      <p:to>
                                        <p:strVal val="visible"/>
                                      </p:to>
                                    </p:set>
                                    <p:anim calcmode="lin" valueType="num">
                                      <p:cBhvr>
                                        <p:cTn id="122" dur="5000" fill="hold"/>
                                        <p:tgtEl>
                                          <p:spTgt spid="93220"/>
                                        </p:tgtEl>
                                        <p:attrNameLst>
                                          <p:attrName>ppt_w</p:attrName>
                                        </p:attrNameLst>
                                      </p:cBhvr>
                                      <p:tavLst>
                                        <p:tav tm="0" fmla="#ppt_w*sin(2.5*pi*$)">
                                          <p:val>
                                            <p:fltVal val="0"/>
                                          </p:val>
                                        </p:tav>
                                        <p:tav tm="100000">
                                          <p:val>
                                            <p:fltVal val="1"/>
                                          </p:val>
                                        </p:tav>
                                      </p:tavLst>
                                    </p:anim>
                                    <p:anim calcmode="lin" valueType="num">
                                      <p:cBhvr>
                                        <p:cTn id="123" dur="5000" fill="hold"/>
                                        <p:tgtEl>
                                          <p:spTgt spid="93220"/>
                                        </p:tgtEl>
                                        <p:attrNameLst>
                                          <p:attrName>ppt_h</p:attrName>
                                        </p:attrNameLst>
                                      </p:cBhvr>
                                      <p:tavLst>
                                        <p:tav tm="0">
                                          <p:val>
                                            <p:strVal val="#ppt_h"/>
                                          </p:val>
                                        </p:tav>
                                        <p:tav tm="100000">
                                          <p:val>
                                            <p:strVal val="#ppt_h"/>
                                          </p:val>
                                        </p:tav>
                                      </p:tavLst>
                                    </p:anim>
                                  </p:childTnLst>
                                </p:cTn>
                              </p:par>
                              <p:par>
                                <p:cTn id="124" presetID="19" presetClass="entr" presetSubtype="10" fill="hold" grpId="0" nodeType="withEffect">
                                  <p:stCondLst>
                                    <p:cond delay="0"/>
                                  </p:stCondLst>
                                  <p:childTnLst>
                                    <p:set>
                                      <p:cBhvr>
                                        <p:cTn id="125" dur="1" fill="hold">
                                          <p:stCondLst>
                                            <p:cond delay="0"/>
                                          </p:stCondLst>
                                        </p:cTn>
                                        <p:tgtEl>
                                          <p:spTgt spid="93222"/>
                                        </p:tgtEl>
                                        <p:attrNameLst>
                                          <p:attrName>style.visibility</p:attrName>
                                        </p:attrNameLst>
                                      </p:cBhvr>
                                      <p:to>
                                        <p:strVal val="visible"/>
                                      </p:to>
                                    </p:set>
                                    <p:anim calcmode="lin" valueType="num">
                                      <p:cBhvr>
                                        <p:cTn id="126" dur="5000" fill="hold"/>
                                        <p:tgtEl>
                                          <p:spTgt spid="93222"/>
                                        </p:tgtEl>
                                        <p:attrNameLst>
                                          <p:attrName>ppt_w</p:attrName>
                                        </p:attrNameLst>
                                      </p:cBhvr>
                                      <p:tavLst>
                                        <p:tav tm="0" fmla="#ppt_w*sin(2.5*pi*$)">
                                          <p:val>
                                            <p:fltVal val="0"/>
                                          </p:val>
                                        </p:tav>
                                        <p:tav tm="100000">
                                          <p:val>
                                            <p:fltVal val="1"/>
                                          </p:val>
                                        </p:tav>
                                      </p:tavLst>
                                    </p:anim>
                                    <p:anim calcmode="lin" valueType="num">
                                      <p:cBhvr>
                                        <p:cTn id="127" dur="5000" fill="hold"/>
                                        <p:tgtEl>
                                          <p:spTgt spid="93222"/>
                                        </p:tgtEl>
                                        <p:attrNameLst>
                                          <p:attrName>ppt_h</p:attrName>
                                        </p:attrNameLst>
                                      </p:cBhvr>
                                      <p:tavLst>
                                        <p:tav tm="0">
                                          <p:val>
                                            <p:strVal val="#ppt_h"/>
                                          </p:val>
                                        </p:tav>
                                        <p:tav tm="100000">
                                          <p:val>
                                            <p:strVal val="#ppt_h"/>
                                          </p:val>
                                        </p:tav>
                                      </p:tavLst>
                                    </p:anim>
                                  </p:childTnLst>
                                </p:cTn>
                              </p:par>
                              <p:par>
                                <p:cTn id="128" presetID="19" presetClass="entr" presetSubtype="10" fill="hold" grpId="0" nodeType="withEffect">
                                  <p:stCondLst>
                                    <p:cond delay="0"/>
                                  </p:stCondLst>
                                  <p:childTnLst>
                                    <p:set>
                                      <p:cBhvr>
                                        <p:cTn id="129" dur="1" fill="hold">
                                          <p:stCondLst>
                                            <p:cond delay="0"/>
                                          </p:stCondLst>
                                        </p:cTn>
                                        <p:tgtEl>
                                          <p:spTgt spid="93221"/>
                                        </p:tgtEl>
                                        <p:attrNameLst>
                                          <p:attrName>style.visibility</p:attrName>
                                        </p:attrNameLst>
                                      </p:cBhvr>
                                      <p:to>
                                        <p:strVal val="visible"/>
                                      </p:to>
                                    </p:set>
                                    <p:anim calcmode="lin" valueType="num">
                                      <p:cBhvr>
                                        <p:cTn id="130" dur="5000" fill="hold"/>
                                        <p:tgtEl>
                                          <p:spTgt spid="93221"/>
                                        </p:tgtEl>
                                        <p:attrNameLst>
                                          <p:attrName>ppt_w</p:attrName>
                                        </p:attrNameLst>
                                      </p:cBhvr>
                                      <p:tavLst>
                                        <p:tav tm="0" fmla="#ppt_w*sin(2.5*pi*$)">
                                          <p:val>
                                            <p:fltVal val="0"/>
                                          </p:val>
                                        </p:tav>
                                        <p:tav tm="100000">
                                          <p:val>
                                            <p:fltVal val="1"/>
                                          </p:val>
                                        </p:tav>
                                      </p:tavLst>
                                    </p:anim>
                                    <p:anim calcmode="lin" valueType="num">
                                      <p:cBhvr>
                                        <p:cTn id="131" dur="5000" fill="hold"/>
                                        <p:tgtEl>
                                          <p:spTgt spid="93221"/>
                                        </p:tgtEl>
                                        <p:attrNameLst>
                                          <p:attrName>ppt_h</p:attrName>
                                        </p:attrNameLst>
                                      </p:cBhvr>
                                      <p:tavLst>
                                        <p:tav tm="0">
                                          <p:val>
                                            <p:strVal val="#ppt_h"/>
                                          </p:val>
                                        </p:tav>
                                        <p:tav tm="100000">
                                          <p:val>
                                            <p:strVal val="#ppt_h"/>
                                          </p:val>
                                        </p:tav>
                                      </p:tavLst>
                                    </p:anim>
                                  </p:childTnLst>
                                </p:cTn>
                              </p:par>
                              <p:par>
                                <p:cTn id="132" presetID="19" presetClass="entr" presetSubtype="10" fill="hold" grpId="0" nodeType="withEffect">
                                  <p:stCondLst>
                                    <p:cond delay="0"/>
                                  </p:stCondLst>
                                  <p:childTnLst>
                                    <p:set>
                                      <p:cBhvr>
                                        <p:cTn id="133" dur="1" fill="hold">
                                          <p:stCondLst>
                                            <p:cond delay="0"/>
                                          </p:stCondLst>
                                        </p:cTn>
                                        <p:tgtEl>
                                          <p:spTgt spid="93223"/>
                                        </p:tgtEl>
                                        <p:attrNameLst>
                                          <p:attrName>style.visibility</p:attrName>
                                        </p:attrNameLst>
                                      </p:cBhvr>
                                      <p:to>
                                        <p:strVal val="visible"/>
                                      </p:to>
                                    </p:set>
                                    <p:anim calcmode="lin" valueType="num">
                                      <p:cBhvr>
                                        <p:cTn id="134" dur="5000" fill="hold"/>
                                        <p:tgtEl>
                                          <p:spTgt spid="93223"/>
                                        </p:tgtEl>
                                        <p:attrNameLst>
                                          <p:attrName>ppt_w</p:attrName>
                                        </p:attrNameLst>
                                      </p:cBhvr>
                                      <p:tavLst>
                                        <p:tav tm="0" fmla="#ppt_w*sin(2.5*pi*$)">
                                          <p:val>
                                            <p:fltVal val="0"/>
                                          </p:val>
                                        </p:tav>
                                        <p:tav tm="100000">
                                          <p:val>
                                            <p:fltVal val="1"/>
                                          </p:val>
                                        </p:tav>
                                      </p:tavLst>
                                    </p:anim>
                                    <p:anim calcmode="lin" valueType="num">
                                      <p:cBhvr>
                                        <p:cTn id="135" dur="5000" fill="hold"/>
                                        <p:tgtEl>
                                          <p:spTgt spid="93223"/>
                                        </p:tgtEl>
                                        <p:attrNameLst>
                                          <p:attrName>ppt_h</p:attrName>
                                        </p:attrNameLst>
                                      </p:cBhvr>
                                      <p:tavLst>
                                        <p:tav tm="0">
                                          <p:val>
                                            <p:strVal val="#ppt_h"/>
                                          </p:val>
                                        </p:tav>
                                        <p:tav tm="100000">
                                          <p:val>
                                            <p:strVal val="#ppt_h"/>
                                          </p:val>
                                        </p:tav>
                                      </p:tavLst>
                                    </p:anim>
                                  </p:childTnLst>
                                </p:cTn>
                              </p:par>
                              <p:par>
                                <p:cTn id="136" presetID="19" presetClass="entr" presetSubtype="10" fill="hold" grpId="0" nodeType="withEffect">
                                  <p:stCondLst>
                                    <p:cond delay="0"/>
                                  </p:stCondLst>
                                  <p:childTnLst>
                                    <p:set>
                                      <p:cBhvr>
                                        <p:cTn id="137" dur="1" fill="hold">
                                          <p:stCondLst>
                                            <p:cond delay="0"/>
                                          </p:stCondLst>
                                        </p:cTn>
                                        <p:tgtEl>
                                          <p:spTgt spid="93224"/>
                                        </p:tgtEl>
                                        <p:attrNameLst>
                                          <p:attrName>style.visibility</p:attrName>
                                        </p:attrNameLst>
                                      </p:cBhvr>
                                      <p:to>
                                        <p:strVal val="visible"/>
                                      </p:to>
                                    </p:set>
                                    <p:anim calcmode="lin" valueType="num">
                                      <p:cBhvr>
                                        <p:cTn id="138" dur="5000" fill="hold"/>
                                        <p:tgtEl>
                                          <p:spTgt spid="93224"/>
                                        </p:tgtEl>
                                        <p:attrNameLst>
                                          <p:attrName>ppt_w</p:attrName>
                                        </p:attrNameLst>
                                      </p:cBhvr>
                                      <p:tavLst>
                                        <p:tav tm="0" fmla="#ppt_w*sin(2.5*pi*$)">
                                          <p:val>
                                            <p:fltVal val="0"/>
                                          </p:val>
                                        </p:tav>
                                        <p:tav tm="100000">
                                          <p:val>
                                            <p:fltVal val="1"/>
                                          </p:val>
                                        </p:tav>
                                      </p:tavLst>
                                    </p:anim>
                                    <p:anim calcmode="lin" valueType="num">
                                      <p:cBhvr>
                                        <p:cTn id="139" dur="5000" fill="hold"/>
                                        <p:tgtEl>
                                          <p:spTgt spid="93224"/>
                                        </p:tgtEl>
                                        <p:attrNameLst>
                                          <p:attrName>ppt_h</p:attrName>
                                        </p:attrNameLst>
                                      </p:cBhvr>
                                      <p:tavLst>
                                        <p:tav tm="0">
                                          <p:val>
                                            <p:strVal val="#ppt_h"/>
                                          </p:val>
                                        </p:tav>
                                        <p:tav tm="100000">
                                          <p:val>
                                            <p:strVal val="#ppt_h"/>
                                          </p:val>
                                        </p:tav>
                                      </p:tavLst>
                                    </p:anim>
                                  </p:childTnLst>
                                </p:cTn>
                              </p:par>
                              <p:par>
                                <p:cTn id="140" presetID="19" presetClass="entr" presetSubtype="10" fill="hold" grpId="0" nodeType="withEffect">
                                  <p:stCondLst>
                                    <p:cond delay="0"/>
                                  </p:stCondLst>
                                  <p:childTnLst>
                                    <p:set>
                                      <p:cBhvr>
                                        <p:cTn id="141" dur="1" fill="hold">
                                          <p:stCondLst>
                                            <p:cond delay="0"/>
                                          </p:stCondLst>
                                        </p:cTn>
                                        <p:tgtEl>
                                          <p:spTgt spid="93227"/>
                                        </p:tgtEl>
                                        <p:attrNameLst>
                                          <p:attrName>style.visibility</p:attrName>
                                        </p:attrNameLst>
                                      </p:cBhvr>
                                      <p:to>
                                        <p:strVal val="visible"/>
                                      </p:to>
                                    </p:set>
                                    <p:anim calcmode="lin" valueType="num">
                                      <p:cBhvr>
                                        <p:cTn id="142" dur="5000" fill="hold"/>
                                        <p:tgtEl>
                                          <p:spTgt spid="93227"/>
                                        </p:tgtEl>
                                        <p:attrNameLst>
                                          <p:attrName>ppt_w</p:attrName>
                                        </p:attrNameLst>
                                      </p:cBhvr>
                                      <p:tavLst>
                                        <p:tav tm="0" fmla="#ppt_w*sin(2.5*pi*$)">
                                          <p:val>
                                            <p:fltVal val="0"/>
                                          </p:val>
                                        </p:tav>
                                        <p:tav tm="100000">
                                          <p:val>
                                            <p:fltVal val="1"/>
                                          </p:val>
                                        </p:tav>
                                      </p:tavLst>
                                    </p:anim>
                                    <p:anim calcmode="lin" valueType="num">
                                      <p:cBhvr>
                                        <p:cTn id="143" dur="5000" fill="hold"/>
                                        <p:tgtEl>
                                          <p:spTgt spid="93227"/>
                                        </p:tgtEl>
                                        <p:attrNameLst>
                                          <p:attrName>ppt_h</p:attrName>
                                        </p:attrNameLst>
                                      </p:cBhvr>
                                      <p:tavLst>
                                        <p:tav tm="0">
                                          <p:val>
                                            <p:strVal val="#ppt_h"/>
                                          </p:val>
                                        </p:tav>
                                        <p:tav tm="100000">
                                          <p:val>
                                            <p:strVal val="#ppt_h"/>
                                          </p:val>
                                        </p:tav>
                                      </p:tavLst>
                                    </p:anim>
                                  </p:childTnLst>
                                </p:cTn>
                              </p:par>
                              <p:par>
                                <p:cTn id="144" presetID="19" presetClass="entr" presetSubtype="10" fill="hold" grpId="0" nodeType="withEffect">
                                  <p:stCondLst>
                                    <p:cond delay="0"/>
                                  </p:stCondLst>
                                  <p:childTnLst>
                                    <p:set>
                                      <p:cBhvr>
                                        <p:cTn id="145" dur="1" fill="hold">
                                          <p:stCondLst>
                                            <p:cond delay="0"/>
                                          </p:stCondLst>
                                        </p:cTn>
                                        <p:tgtEl>
                                          <p:spTgt spid="93225"/>
                                        </p:tgtEl>
                                        <p:attrNameLst>
                                          <p:attrName>style.visibility</p:attrName>
                                        </p:attrNameLst>
                                      </p:cBhvr>
                                      <p:to>
                                        <p:strVal val="visible"/>
                                      </p:to>
                                    </p:set>
                                    <p:anim calcmode="lin" valueType="num">
                                      <p:cBhvr>
                                        <p:cTn id="146" dur="5000" fill="hold"/>
                                        <p:tgtEl>
                                          <p:spTgt spid="93225"/>
                                        </p:tgtEl>
                                        <p:attrNameLst>
                                          <p:attrName>ppt_w</p:attrName>
                                        </p:attrNameLst>
                                      </p:cBhvr>
                                      <p:tavLst>
                                        <p:tav tm="0" fmla="#ppt_w*sin(2.5*pi*$)">
                                          <p:val>
                                            <p:fltVal val="0"/>
                                          </p:val>
                                        </p:tav>
                                        <p:tav tm="100000">
                                          <p:val>
                                            <p:fltVal val="1"/>
                                          </p:val>
                                        </p:tav>
                                      </p:tavLst>
                                    </p:anim>
                                    <p:anim calcmode="lin" valueType="num">
                                      <p:cBhvr>
                                        <p:cTn id="147" dur="5000" fill="hold"/>
                                        <p:tgtEl>
                                          <p:spTgt spid="93225"/>
                                        </p:tgtEl>
                                        <p:attrNameLst>
                                          <p:attrName>ppt_h</p:attrName>
                                        </p:attrNameLst>
                                      </p:cBhvr>
                                      <p:tavLst>
                                        <p:tav tm="0">
                                          <p:val>
                                            <p:strVal val="#ppt_h"/>
                                          </p:val>
                                        </p:tav>
                                        <p:tav tm="100000">
                                          <p:val>
                                            <p:strVal val="#ppt_h"/>
                                          </p:val>
                                        </p:tav>
                                      </p:tavLst>
                                    </p:anim>
                                  </p:childTnLst>
                                </p:cTn>
                              </p:par>
                              <p:par>
                                <p:cTn id="148" presetID="19" presetClass="entr" presetSubtype="10" fill="hold" grpId="0" nodeType="withEffect">
                                  <p:stCondLst>
                                    <p:cond delay="0"/>
                                  </p:stCondLst>
                                  <p:childTnLst>
                                    <p:set>
                                      <p:cBhvr>
                                        <p:cTn id="149" dur="1" fill="hold">
                                          <p:stCondLst>
                                            <p:cond delay="0"/>
                                          </p:stCondLst>
                                        </p:cTn>
                                        <p:tgtEl>
                                          <p:spTgt spid="93226"/>
                                        </p:tgtEl>
                                        <p:attrNameLst>
                                          <p:attrName>style.visibility</p:attrName>
                                        </p:attrNameLst>
                                      </p:cBhvr>
                                      <p:to>
                                        <p:strVal val="visible"/>
                                      </p:to>
                                    </p:set>
                                    <p:anim calcmode="lin" valueType="num">
                                      <p:cBhvr>
                                        <p:cTn id="150" dur="5000" fill="hold"/>
                                        <p:tgtEl>
                                          <p:spTgt spid="93226"/>
                                        </p:tgtEl>
                                        <p:attrNameLst>
                                          <p:attrName>ppt_w</p:attrName>
                                        </p:attrNameLst>
                                      </p:cBhvr>
                                      <p:tavLst>
                                        <p:tav tm="0" fmla="#ppt_w*sin(2.5*pi*$)">
                                          <p:val>
                                            <p:fltVal val="0"/>
                                          </p:val>
                                        </p:tav>
                                        <p:tav tm="100000">
                                          <p:val>
                                            <p:fltVal val="1"/>
                                          </p:val>
                                        </p:tav>
                                      </p:tavLst>
                                    </p:anim>
                                    <p:anim calcmode="lin" valueType="num">
                                      <p:cBhvr>
                                        <p:cTn id="151" dur="5000" fill="hold"/>
                                        <p:tgtEl>
                                          <p:spTgt spid="93226"/>
                                        </p:tgtEl>
                                        <p:attrNameLst>
                                          <p:attrName>ppt_h</p:attrName>
                                        </p:attrNameLst>
                                      </p:cBhvr>
                                      <p:tavLst>
                                        <p:tav tm="0">
                                          <p:val>
                                            <p:strVal val="#ppt_h"/>
                                          </p:val>
                                        </p:tav>
                                        <p:tav tm="100000">
                                          <p:val>
                                            <p:strVal val="#ppt_h"/>
                                          </p:val>
                                        </p:tav>
                                      </p:tavLst>
                                    </p:anim>
                                  </p:childTnLst>
                                </p:cTn>
                              </p:par>
                              <p:par>
                                <p:cTn id="152" presetID="19" presetClass="entr" presetSubtype="10" fill="hold" grpId="0" nodeType="withEffect">
                                  <p:stCondLst>
                                    <p:cond delay="0"/>
                                  </p:stCondLst>
                                  <p:childTnLst>
                                    <p:set>
                                      <p:cBhvr>
                                        <p:cTn id="153" dur="1" fill="hold">
                                          <p:stCondLst>
                                            <p:cond delay="0"/>
                                          </p:stCondLst>
                                        </p:cTn>
                                        <p:tgtEl>
                                          <p:spTgt spid="93216"/>
                                        </p:tgtEl>
                                        <p:attrNameLst>
                                          <p:attrName>style.visibility</p:attrName>
                                        </p:attrNameLst>
                                      </p:cBhvr>
                                      <p:to>
                                        <p:strVal val="visible"/>
                                      </p:to>
                                    </p:set>
                                    <p:anim calcmode="lin" valueType="num">
                                      <p:cBhvr>
                                        <p:cTn id="154" dur="5000" fill="hold"/>
                                        <p:tgtEl>
                                          <p:spTgt spid="93216"/>
                                        </p:tgtEl>
                                        <p:attrNameLst>
                                          <p:attrName>ppt_w</p:attrName>
                                        </p:attrNameLst>
                                      </p:cBhvr>
                                      <p:tavLst>
                                        <p:tav tm="0" fmla="#ppt_w*sin(2.5*pi*$)">
                                          <p:val>
                                            <p:fltVal val="0"/>
                                          </p:val>
                                        </p:tav>
                                        <p:tav tm="100000">
                                          <p:val>
                                            <p:fltVal val="1"/>
                                          </p:val>
                                        </p:tav>
                                      </p:tavLst>
                                    </p:anim>
                                    <p:anim calcmode="lin" valueType="num">
                                      <p:cBhvr>
                                        <p:cTn id="155" dur="5000" fill="hold"/>
                                        <p:tgtEl>
                                          <p:spTgt spid="93216"/>
                                        </p:tgtEl>
                                        <p:attrNameLst>
                                          <p:attrName>ppt_h</p:attrName>
                                        </p:attrNameLst>
                                      </p:cBhvr>
                                      <p:tavLst>
                                        <p:tav tm="0">
                                          <p:val>
                                            <p:strVal val="#ppt_h"/>
                                          </p:val>
                                        </p:tav>
                                        <p:tav tm="100000">
                                          <p:val>
                                            <p:strVal val="#ppt_h"/>
                                          </p:val>
                                        </p:tav>
                                      </p:tavLst>
                                    </p:anim>
                                  </p:childTnLst>
                                </p:cTn>
                              </p:par>
                              <p:par>
                                <p:cTn id="156" presetID="19" presetClass="entr" presetSubtype="10" fill="hold" grpId="0" nodeType="withEffect">
                                  <p:stCondLst>
                                    <p:cond delay="0"/>
                                  </p:stCondLst>
                                  <p:childTnLst>
                                    <p:set>
                                      <p:cBhvr>
                                        <p:cTn id="157" dur="1" fill="hold">
                                          <p:stCondLst>
                                            <p:cond delay="0"/>
                                          </p:stCondLst>
                                        </p:cTn>
                                        <p:tgtEl>
                                          <p:spTgt spid="93215"/>
                                        </p:tgtEl>
                                        <p:attrNameLst>
                                          <p:attrName>style.visibility</p:attrName>
                                        </p:attrNameLst>
                                      </p:cBhvr>
                                      <p:to>
                                        <p:strVal val="visible"/>
                                      </p:to>
                                    </p:set>
                                    <p:anim calcmode="lin" valueType="num">
                                      <p:cBhvr>
                                        <p:cTn id="158" dur="5000" fill="hold"/>
                                        <p:tgtEl>
                                          <p:spTgt spid="93215"/>
                                        </p:tgtEl>
                                        <p:attrNameLst>
                                          <p:attrName>ppt_w</p:attrName>
                                        </p:attrNameLst>
                                      </p:cBhvr>
                                      <p:tavLst>
                                        <p:tav tm="0" fmla="#ppt_w*sin(2.5*pi*$)">
                                          <p:val>
                                            <p:fltVal val="0"/>
                                          </p:val>
                                        </p:tav>
                                        <p:tav tm="100000">
                                          <p:val>
                                            <p:fltVal val="1"/>
                                          </p:val>
                                        </p:tav>
                                      </p:tavLst>
                                    </p:anim>
                                    <p:anim calcmode="lin" valueType="num">
                                      <p:cBhvr>
                                        <p:cTn id="159" dur="5000" fill="hold"/>
                                        <p:tgtEl>
                                          <p:spTgt spid="9321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6" grpId="0" animBg="1"/>
      <p:bldP spid="93188" grpId="0" animBg="1"/>
      <p:bldP spid="93189" grpId="0" animBg="1"/>
      <p:bldP spid="93192" grpId="0" animBg="1"/>
      <p:bldP spid="93193" grpId="0" animBg="1"/>
      <p:bldP spid="93194" grpId="0" animBg="1"/>
      <p:bldP spid="93195" grpId="0" animBg="1"/>
      <p:bldP spid="93196" grpId="0" animBg="1"/>
      <p:bldP spid="93197" grpId="0" animBg="1"/>
      <p:bldP spid="93198" grpId="0" animBg="1"/>
      <p:bldP spid="93199" grpId="0" animBg="1"/>
      <p:bldP spid="93200" grpId="0" animBg="1"/>
      <p:bldP spid="93201" grpId="0" animBg="1"/>
      <p:bldP spid="93202" grpId="0" animBg="1"/>
      <p:bldP spid="93203" grpId="0" animBg="1"/>
      <p:bldP spid="93204" grpId="0" animBg="1"/>
      <p:bldP spid="93205" grpId="0" animBg="1"/>
      <p:bldP spid="93206" grpId="0" animBg="1"/>
      <p:bldP spid="93207" grpId="0" animBg="1"/>
      <p:bldP spid="93208" grpId="0" animBg="1"/>
      <p:bldP spid="93209" grpId="0" animBg="1"/>
      <p:bldP spid="93210" grpId="0" animBg="1"/>
      <p:bldP spid="93211" grpId="0" animBg="1"/>
      <p:bldP spid="93212" grpId="0" animBg="1"/>
      <p:bldP spid="93215" grpId="0" animBg="1"/>
      <p:bldP spid="93216" grpId="0" animBg="1"/>
      <p:bldP spid="93217" grpId="0" animBg="1"/>
      <p:bldP spid="93219" grpId="0" animBg="1"/>
      <p:bldP spid="93220" grpId="0" animBg="1"/>
      <p:bldP spid="93221" grpId="0" animBg="1"/>
      <p:bldP spid="93222" grpId="0" animBg="1"/>
      <p:bldP spid="93223" grpId="0" animBg="1"/>
      <p:bldP spid="93224" grpId="0" animBg="1"/>
      <p:bldP spid="93225" grpId="0" animBg="1"/>
      <p:bldP spid="93226" grpId="0" animBg="1"/>
      <p:bldP spid="93227"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1042988" y="274638"/>
            <a:ext cx="7345362" cy="922337"/>
          </a:xfrm>
          <a:gradFill rotWithShape="1">
            <a:gsLst>
              <a:gs pos="0">
                <a:srgbClr val="DCB9FF"/>
              </a:gs>
              <a:gs pos="50000">
                <a:srgbClr val="CCECFF"/>
              </a:gs>
              <a:gs pos="100000">
                <a:srgbClr val="DCB9FF"/>
              </a:gs>
            </a:gsLst>
            <a:lin ang="5400000" scaled="1"/>
          </a:gradFill>
          <a:ln w="57150" cmpd="thinThick">
            <a:solidFill>
              <a:srgbClr val="FF00FF"/>
            </a:solidFill>
            <a:miter lim="800000"/>
            <a:headEnd/>
            <a:tailEnd/>
          </a:ln>
        </p:spPr>
        <p:txBody>
          <a:bodyPr/>
          <a:lstStyle/>
          <a:p>
            <a:r>
              <a:rPr lang="en-US" sz="4000" b="1" i="1" dirty="0">
                <a:solidFill>
                  <a:srgbClr val="97852D"/>
                </a:solidFill>
                <a:latin typeface="Staccato222 BT" pitchFamily="66" charset="0"/>
              </a:rPr>
              <a:t>T   A   L   A</a:t>
            </a:r>
          </a:p>
        </p:txBody>
      </p:sp>
      <p:sp>
        <p:nvSpPr>
          <p:cNvPr id="94211" name="Rectangle 3"/>
          <p:cNvSpPr>
            <a:spLocks noGrp="1" noChangeArrowheads="1"/>
          </p:cNvSpPr>
          <p:nvPr>
            <p:ph type="body" sz="half" idx="1"/>
          </p:nvPr>
        </p:nvSpPr>
        <p:spPr>
          <a:xfrm>
            <a:off x="468313" y="1557338"/>
            <a:ext cx="8280400" cy="4967287"/>
          </a:xfrm>
        </p:spPr>
        <p:txBody>
          <a:bodyPr>
            <a:normAutofit lnSpcReduction="10000"/>
          </a:bodyPr>
          <a:lstStyle/>
          <a:p>
            <a:pPr>
              <a:buFont typeface="Wingdings" pitchFamily="2" charset="2"/>
              <a:buNone/>
            </a:pPr>
            <a:endParaRPr lang="en-US" sz="400" dirty="0">
              <a:solidFill>
                <a:srgbClr val="2A11E3"/>
              </a:solidFill>
              <a:cs typeface="Arial" charset="0"/>
            </a:endParaRPr>
          </a:p>
          <a:p>
            <a:pPr>
              <a:buFont typeface="Wingdings" pitchFamily="2" charset="2"/>
              <a:buNone/>
            </a:pPr>
            <a:endParaRPr lang="en-US" sz="400" dirty="0">
              <a:solidFill>
                <a:srgbClr val="2A11E3"/>
              </a:solidFill>
              <a:cs typeface="Arial" charset="0"/>
            </a:endParaRPr>
          </a:p>
          <a:p>
            <a:pPr>
              <a:buFont typeface="Wingdings" pitchFamily="2" charset="2"/>
              <a:buNone/>
            </a:pPr>
            <a:r>
              <a:rPr lang="en-US" sz="2200" b="1" dirty="0" err="1">
                <a:solidFill>
                  <a:srgbClr val="8A05F7"/>
                </a:solidFill>
                <a:cs typeface="Arial" charset="0"/>
              </a:rPr>
              <a:t>Tala</a:t>
            </a:r>
            <a:r>
              <a:rPr lang="en-US" sz="2200" dirty="0">
                <a:solidFill>
                  <a:srgbClr val="8A05F7"/>
                </a:solidFill>
                <a:cs typeface="Arial" charset="0"/>
              </a:rPr>
              <a:t> → </a:t>
            </a:r>
            <a:r>
              <a:rPr lang="en-US" sz="2200" dirty="0">
                <a:solidFill>
                  <a:srgbClr val="8A05F7"/>
                </a:solidFill>
              </a:rPr>
              <a:t>the cyclic </a:t>
            </a:r>
            <a:r>
              <a:rPr lang="en-US" sz="2200" dirty="0" err="1">
                <a:solidFill>
                  <a:srgbClr val="8A05F7"/>
                </a:solidFill>
              </a:rPr>
              <a:t>organisation</a:t>
            </a:r>
            <a:r>
              <a:rPr lang="en-US" sz="2200" dirty="0">
                <a:solidFill>
                  <a:srgbClr val="8A05F7"/>
                </a:solidFill>
              </a:rPr>
              <a:t> of periodic beats </a:t>
            </a:r>
            <a:r>
              <a:rPr lang="en-US" sz="2200" i="1" dirty="0">
                <a:solidFill>
                  <a:srgbClr val="8A05F7"/>
                </a:solidFill>
              </a:rPr>
              <a:t>(</a:t>
            </a:r>
            <a:r>
              <a:rPr lang="en-US" sz="2200" i="1" dirty="0" err="1">
                <a:solidFill>
                  <a:srgbClr val="8A05F7"/>
                </a:solidFill>
              </a:rPr>
              <a:t>Matra</a:t>
            </a:r>
            <a:r>
              <a:rPr lang="en-US" sz="2200" i="1" dirty="0">
                <a:solidFill>
                  <a:srgbClr val="8A05F7"/>
                </a:solidFill>
              </a:rPr>
              <a:t>) </a:t>
            </a:r>
            <a:r>
              <a:rPr lang="en-US" sz="2200" dirty="0">
                <a:solidFill>
                  <a:srgbClr val="8A05F7"/>
                </a:solidFill>
                <a:cs typeface="Arial" charset="0"/>
              </a:rPr>
              <a:t>= an endlessly repeated series of ordered rhythmic syllables in time</a:t>
            </a:r>
          </a:p>
          <a:p>
            <a:pPr>
              <a:buFont typeface="Wingdings" pitchFamily="2" charset="2"/>
              <a:buNone/>
            </a:pPr>
            <a:endParaRPr lang="en-US" sz="400" b="1" dirty="0">
              <a:solidFill>
                <a:srgbClr val="04862C"/>
              </a:solidFill>
              <a:cs typeface="Arial" charset="0"/>
            </a:endParaRPr>
          </a:p>
          <a:p>
            <a:pPr>
              <a:buFont typeface="Wingdings" pitchFamily="2" charset="2"/>
              <a:buNone/>
            </a:pPr>
            <a:endParaRPr lang="en-US" sz="400" b="1" dirty="0">
              <a:solidFill>
                <a:srgbClr val="04862C"/>
              </a:solidFill>
              <a:cs typeface="Arial" charset="0"/>
            </a:endParaRPr>
          </a:p>
          <a:p>
            <a:pPr>
              <a:buFont typeface="Wingdings" pitchFamily="2" charset="2"/>
              <a:buNone/>
            </a:pPr>
            <a:endParaRPr lang="en-US" sz="400" b="1" dirty="0">
              <a:solidFill>
                <a:srgbClr val="04862C"/>
              </a:solidFill>
              <a:cs typeface="Arial" charset="0"/>
            </a:endParaRPr>
          </a:p>
          <a:p>
            <a:pPr>
              <a:buFont typeface="Wingdings" pitchFamily="2" charset="2"/>
              <a:buNone/>
            </a:pPr>
            <a:r>
              <a:rPr lang="en-US" sz="2000" b="1" dirty="0">
                <a:solidFill>
                  <a:srgbClr val="04862C"/>
                </a:solidFill>
                <a:cs typeface="Arial" charset="0"/>
              </a:rPr>
              <a:t>Rhythmic syllables</a:t>
            </a:r>
            <a:r>
              <a:rPr lang="en-US" sz="2000" dirty="0">
                <a:solidFill>
                  <a:srgbClr val="04862C"/>
                </a:solidFill>
                <a:cs typeface="Arial" charset="0"/>
              </a:rPr>
              <a:t> → Names of sounds on percussion instruments (</a:t>
            </a:r>
            <a:r>
              <a:rPr lang="en-US" sz="2000" dirty="0" err="1">
                <a:solidFill>
                  <a:srgbClr val="04862C"/>
                </a:solidFill>
                <a:cs typeface="Arial" charset="0"/>
              </a:rPr>
              <a:t>Dha</a:t>
            </a:r>
            <a:r>
              <a:rPr lang="en-US" sz="2000" dirty="0">
                <a:solidFill>
                  <a:srgbClr val="04862C"/>
                </a:solidFill>
                <a:cs typeface="Arial" charset="0"/>
              </a:rPr>
              <a:t>, Na, </a:t>
            </a:r>
            <a:r>
              <a:rPr lang="en-US" sz="2000" dirty="0" err="1">
                <a:solidFill>
                  <a:srgbClr val="04862C"/>
                </a:solidFill>
                <a:cs typeface="Arial" charset="0"/>
              </a:rPr>
              <a:t>Dhin</a:t>
            </a:r>
            <a:r>
              <a:rPr lang="en-US" sz="2000" dirty="0">
                <a:solidFill>
                  <a:srgbClr val="04862C"/>
                </a:solidFill>
                <a:cs typeface="Arial" charset="0"/>
              </a:rPr>
              <a:t>, Tin, </a:t>
            </a:r>
            <a:r>
              <a:rPr lang="en-US" sz="2000" dirty="0" err="1">
                <a:solidFill>
                  <a:srgbClr val="04862C"/>
                </a:solidFill>
                <a:cs typeface="Arial" charset="0"/>
              </a:rPr>
              <a:t>Thum</a:t>
            </a:r>
            <a:r>
              <a:rPr lang="en-US" sz="2000" dirty="0">
                <a:solidFill>
                  <a:srgbClr val="04862C"/>
                </a:solidFill>
                <a:cs typeface="Arial" charset="0"/>
              </a:rPr>
              <a:t>, Kat, </a:t>
            </a:r>
            <a:r>
              <a:rPr lang="en-US" sz="2000" dirty="0" err="1">
                <a:solidFill>
                  <a:srgbClr val="04862C"/>
                </a:solidFill>
                <a:cs typeface="Arial" charset="0"/>
              </a:rPr>
              <a:t>Tita</a:t>
            </a:r>
            <a:r>
              <a:rPr lang="en-US" sz="2000" dirty="0">
                <a:solidFill>
                  <a:srgbClr val="04862C"/>
                </a:solidFill>
                <a:cs typeface="Arial" charset="0"/>
              </a:rPr>
              <a:t>, </a:t>
            </a:r>
            <a:r>
              <a:rPr lang="en-US" sz="2000" dirty="0" err="1">
                <a:solidFill>
                  <a:srgbClr val="04862C"/>
                </a:solidFill>
                <a:cs typeface="Arial" charset="0"/>
              </a:rPr>
              <a:t>Tirakita</a:t>
            </a:r>
            <a:r>
              <a:rPr lang="en-US" sz="2000" dirty="0">
                <a:solidFill>
                  <a:srgbClr val="04862C"/>
                </a:solidFill>
                <a:cs typeface="Arial" charset="0"/>
              </a:rPr>
              <a:t>, </a:t>
            </a:r>
            <a:r>
              <a:rPr lang="en-US" sz="2000" dirty="0" err="1">
                <a:solidFill>
                  <a:srgbClr val="04862C"/>
                </a:solidFill>
                <a:cs typeface="Arial" charset="0"/>
              </a:rPr>
              <a:t>Ghe</a:t>
            </a:r>
            <a:r>
              <a:rPr lang="en-US" sz="2000" dirty="0">
                <a:solidFill>
                  <a:srgbClr val="04862C"/>
                </a:solidFill>
                <a:cs typeface="Arial" charset="0"/>
              </a:rPr>
              <a:t>, </a:t>
            </a:r>
            <a:r>
              <a:rPr lang="en-US" sz="2000" dirty="0" err="1">
                <a:solidFill>
                  <a:srgbClr val="04862C"/>
                </a:solidFill>
                <a:cs typeface="Arial" charset="0"/>
              </a:rPr>
              <a:t>Dhita</a:t>
            </a:r>
            <a:r>
              <a:rPr lang="en-US" sz="2000" dirty="0">
                <a:solidFill>
                  <a:srgbClr val="04862C"/>
                </a:solidFill>
                <a:cs typeface="Arial" charset="0"/>
              </a:rPr>
              <a:t>, etc.)</a:t>
            </a:r>
          </a:p>
          <a:p>
            <a:pPr>
              <a:buFont typeface="Wingdings" pitchFamily="2" charset="2"/>
              <a:buNone/>
            </a:pPr>
            <a:endParaRPr lang="en-US" sz="400" dirty="0">
              <a:solidFill>
                <a:srgbClr val="2A11E3"/>
              </a:solidFill>
              <a:cs typeface="Arial" charset="0"/>
            </a:endParaRPr>
          </a:p>
          <a:p>
            <a:pPr>
              <a:buFont typeface="Wingdings" pitchFamily="2" charset="2"/>
              <a:buNone/>
            </a:pPr>
            <a:endParaRPr lang="en-US" sz="400" dirty="0">
              <a:solidFill>
                <a:srgbClr val="2A11E3"/>
              </a:solidFill>
              <a:cs typeface="Arial" charset="0"/>
            </a:endParaRPr>
          </a:p>
          <a:p>
            <a:pPr>
              <a:buFont typeface="Wingdings" pitchFamily="2" charset="2"/>
              <a:buNone/>
            </a:pPr>
            <a:endParaRPr lang="en-US" sz="400" b="1" dirty="0">
              <a:solidFill>
                <a:srgbClr val="8921B7"/>
              </a:solidFill>
              <a:cs typeface="Arial" charset="0"/>
            </a:endParaRPr>
          </a:p>
          <a:p>
            <a:pPr>
              <a:buFont typeface="Wingdings" pitchFamily="2" charset="2"/>
              <a:buNone/>
            </a:pPr>
            <a:endParaRPr lang="en-US" sz="400" b="1" dirty="0">
              <a:solidFill>
                <a:srgbClr val="8921B7"/>
              </a:solidFill>
              <a:cs typeface="Arial" charset="0"/>
            </a:endParaRPr>
          </a:p>
          <a:p>
            <a:pPr>
              <a:buFont typeface="Wingdings" pitchFamily="2" charset="2"/>
              <a:buNone/>
            </a:pPr>
            <a:r>
              <a:rPr lang="en-US" sz="2000" b="1" dirty="0">
                <a:solidFill>
                  <a:srgbClr val="8921B7"/>
                </a:solidFill>
                <a:cs typeface="Arial" charset="0"/>
              </a:rPr>
              <a:t>A </a:t>
            </a:r>
            <a:r>
              <a:rPr lang="en-US" sz="2000" b="1" dirty="0" err="1">
                <a:solidFill>
                  <a:srgbClr val="8921B7"/>
                </a:solidFill>
                <a:cs typeface="Arial" charset="0"/>
              </a:rPr>
              <a:t>Tala</a:t>
            </a:r>
            <a:r>
              <a:rPr lang="en-US" sz="2000" b="1" dirty="0">
                <a:solidFill>
                  <a:srgbClr val="8921B7"/>
                </a:solidFill>
                <a:cs typeface="Arial" charset="0"/>
              </a:rPr>
              <a:t> has:</a:t>
            </a:r>
          </a:p>
          <a:p>
            <a:r>
              <a:rPr lang="en-US" sz="2000" dirty="0">
                <a:solidFill>
                  <a:srgbClr val="EC3ECF"/>
                </a:solidFill>
                <a:cs typeface="Arial" charset="0"/>
              </a:rPr>
              <a:t>Cycles – each cycle is called an </a:t>
            </a:r>
            <a:r>
              <a:rPr lang="en-US" sz="2000" i="1" dirty="0">
                <a:solidFill>
                  <a:srgbClr val="EC3ECF"/>
                </a:solidFill>
                <a:cs typeface="Arial" charset="0"/>
              </a:rPr>
              <a:t>“</a:t>
            </a:r>
            <a:r>
              <a:rPr lang="en-US" sz="2000" i="1" dirty="0" err="1">
                <a:solidFill>
                  <a:srgbClr val="EC3ECF"/>
                </a:solidFill>
                <a:cs typeface="Arial" charset="0"/>
              </a:rPr>
              <a:t>Avartana</a:t>
            </a:r>
            <a:r>
              <a:rPr lang="en-US" sz="2000" i="1" dirty="0">
                <a:solidFill>
                  <a:srgbClr val="EC3ECF"/>
                </a:solidFill>
                <a:cs typeface="Arial" charset="0"/>
              </a:rPr>
              <a:t>”</a:t>
            </a:r>
          </a:p>
          <a:p>
            <a:r>
              <a:rPr lang="en-US" sz="2000" dirty="0">
                <a:solidFill>
                  <a:srgbClr val="2F916E"/>
                </a:solidFill>
                <a:cs typeface="Arial" charset="0"/>
              </a:rPr>
              <a:t>Divisions into bars, which may be equal or unequal</a:t>
            </a:r>
          </a:p>
          <a:p>
            <a:r>
              <a:rPr lang="en-US" sz="2000" dirty="0">
                <a:solidFill>
                  <a:srgbClr val="220EBA"/>
                </a:solidFill>
                <a:cs typeface="Arial" charset="0"/>
              </a:rPr>
              <a:t>Accent points, which may be “beaten” </a:t>
            </a:r>
            <a:r>
              <a:rPr lang="en-US" sz="2000" i="1" dirty="0">
                <a:solidFill>
                  <a:srgbClr val="220EBA"/>
                </a:solidFill>
                <a:cs typeface="Arial" charset="0"/>
              </a:rPr>
              <a:t>(“</a:t>
            </a:r>
            <a:r>
              <a:rPr lang="en-US" sz="2000" i="1" dirty="0" err="1">
                <a:solidFill>
                  <a:srgbClr val="220EBA"/>
                </a:solidFill>
                <a:cs typeface="Arial" charset="0"/>
              </a:rPr>
              <a:t>Tali</a:t>
            </a:r>
            <a:r>
              <a:rPr lang="en-US" sz="2000" i="1" dirty="0">
                <a:solidFill>
                  <a:srgbClr val="220EBA"/>
                </a:solidFill>
                <a:cs typeface="Arial" charset="0"/>
              </a:rPr>
              <a:t>”) </a:t>
            </a:r>
            <a:r>
              <a:rPr lang="en-US" sz="2000" dirty="0">
                <a:solidFill>
                  <a:srgbClr val="220EBA"/>
                </a:solidFill>
                <a:cs typeface="Arial" charset="0"/>
              </a:rPr>
              <a:t>or “unbeaten”</a:t>
            </a:r>
            <a:r>
              <a:rPr lang="en-US" sz="2000" i="1" dirty="0">
                <a:solidFill>
                  <a:srgbClr val="220EBA"/>
                </a:solidFill>
                <a:cs typeface="Arial" charset="0"/>
              </a:rPr>
              <a:t> (“Khali”)</a:t>
            </a:r>
          </a:p>
          <a:p>
            <a:r>
              <a:rPr lang="en-US" sz="2000" dirty="0">
                <a:solidFill>
                  <a:srgbClr val="DC042D"/>
                </a:solidFill>
                <a:cs typeface="Arial" charset="0"/>
              </a:rPr>
              <a:t>A primary accent point </a:t>
            </a:r>
            <a:r>
              <a:rPr lang="en-US" sz="2000" i="1" dirty="0">
                <a:solidFill>
                  <a:srgbClr val="DC042D"/>
                </a:solidFill>
                <a:cs typeface="Arial" charset="0"/>
              </a:rPr>
              <a:t>(“</a:t>
            </a:r>
            <a:r>
              <a:rPr lang="en-US" sz="2000" i="1" dirty="0" err="1">
                <a:solidFill>
                  <a:srgbClr val="DC042D"/>
                </a:solidFill>
                <a:cs typeface="Arial" charset="0"/>
              </a:rPr>
              <a:t>Sama</a:t>
            </a:r>
            <a:r>
              <a:rPr lang="en-US" sz="2000" i="1" dirty="0">
                <a:solidFill>
                  <a:srgbClr val="DC042D"/>
                </a:solidFill>
                <a:cs typeface="Arial" charset="0"/>
              </a:rPr>
              <a:t>”) –</a:t>
            </a:r>
            <a:r>
              <a:rPr lang="en-US" sz="2000" dirty="0">
                <a:solidFill>
                  <a:srgbClr val="DC042D"/>
                </a:solidFill>
                <a:cs typeface="Arial" charset="0"/>
              </a:rPr>
              <a:t> the point of rhythmic resolution</a:t>
            </a:r>
          </a:p>
          <a:p>
            <a:r>
              <a:rPr lang="en-US" sz="2000" dirty="0">
                <a:solidFill>
                  <a:srgbClr val="E08500"/>
                </a:solidFill>
                <a:cs typeface="Arial" charset="0"/>
              </a:rPr>
              <a:t>A vocal enunciation of the ordered rhythmic syllables in an </a:t>
            </a:r>
            <a:r>
              <a:rPr lang="en-US" sz="2000" i="1" dirty="0" err="1">
                <a:solidFill>
                  <a:srgbClr val="E08500"/>
                </a:solidFill>
                <a:cs typeface="Arial" charset="0"/>
              </a:rPr>
              <a:t>Avartana</a:t>
            </a:r>
            <a:r>
              <a:rPr lang="en-US" sz="2000" i="1" dirty="0">
                <a:solidFill>
                  <a:srgbClr val="E08500"/>
                </a:solidFill>
                <a:cs typeface="Arial" charset="0"/>
              </a:rPr>
              <a:t>, called  “</a:t>
            </a:r>
            <a:r>
              <a:rPr lang="en-US" sz="2000" i="1" dirty="0" err="1">
                <a:solidFill>
                  <a:srgbClr val="E08500"/>
                </a:solidFill>
                <a:cs typeface="Arial" charset="0"/>
              </a:rPr>
              <a:t>Theka</a:t>
            </a:r>
            <a:r>
              <a:rPr lang="en-US" sz="2000" i="1" dirty="0">
                <a:solidFill>
                  <a:srgbClr val="E08500"/>
                </a:solidFill>
                <a:cs typeface="Arial" charset="0"/>
              </a:rPr>
              <a:t>”</a:t>
            </a:r>
          </a:p>
          <a:p>
            <a:pPr>
              <a:buFont typeface="Wingdings" pitchFamily="2" charset="2"/>
              <a:buNone/>
            </a:pPr>
            <a:endParaRPr lang="en-US" sz="2000" i="1" dirty="0">
              <a:solidFill>
                <a:srgbClr val="E08500"/>
              </a:solidFill>
              <a:cs typeface="Arial" charset="0"/>
            </a:endParaRPr>
          </a:p>
          <a:p>
            <a:pPr>
              <a:buFont typeface="Wingdings" pitchFamily="2" charset="2"/>
              <a:buNone/>
            </a:pPr>
            <a:endParaRPr lang="en-US" sz="2000" u="sng" dirty="0">
              <a:solidFill>
                <a:srgbClr val="2A11E3"/>
              </a:solidFill>
              <a:cs typeface="Arial" charset="0"/>
            </a:endParaRP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4" fill="hold" grpId="0" nodeType="afterEffect">
                                  <p:stCondLst>
                                    <p:cond delay="0"/>
                                  </p:stCondLst>
                                  <p:childTnLst>
                                    <p:set>
                                      <p:cBhvr>
                                        <p:cTn id="6" dur="1" fill="hold">
                                          <p:stCondLst>
                                            <p:cond delay="0"/>
                                          </p:stCondLst>
                                        </p:cTn>
                                        <p:tgtEl>
                                          <p:spTgt spid="94210"/>
                                        </p:tgtEl>
                                        <p:attrNameLst>
                                          <p:attrName>style.visibility</p:attrName>
                                        </p:attrNameLst>
                                      </p:cBhvr>
                                      <p:to>
                                        <p:strVal val="visible"/>
                                      </p:to>
                                    </p:set>
                                    <p:anim calcmode="lin" valueType="num">
                                      <p:cBhvr additive="base">
                                        <p:cTn id="7" dur="5000" fill="hold"/>
                                        <p:tgtEl>
                                          <p:spTgt spid="94210"/>
                                        </p:tgtEl>
                                        <p:attrNameLst>
                                          <p:attrName>ppt_x</p:attrName>
                                        </p:attrNameLst>
                                      </p:cBhvr>
                                      <p:tavLst>
                                        <p:tav tm="0">
                                          <p:val>
                                            <p:strVal val="#ppt_x"/>
                                          </p:val>
                                        </p:tav>
                                        <p:tav tm="100000">
                                          <p:val>
                                            <p:strVal val="#ppt_x"/>
                                          </p:val>
                                        </p:tav>
                                      </p:tavLst>
                                    </p:anim>
                                    <p:anim calcmode="lin" valueType="num">
                                      <p:cBhvr additive="base">
                                        <p:cTn id="8" dur="5000" fill="hold"/>
                                        <p:tgtEl>
                                          <p:spTgt spid="94210"/>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0"/>
                            </p:stCondLst>
                            <p:childTnLst>
                              <p:par>
                                <p:cTn id="10" presetID="12" presetClass="entr" presetSubtype="1" fill="hold" nodeType="afterEffect">
                                  <p:stCondLst>
                                    <p:cond delay="0"/>
                                  </p:stCondLst>
                                  <p:childTnLst>
                                    <p:set>
                                      <p:cBhvr>
                                        <p:cTn id="11" dur="1" fill="hold">
                                          <p:stCondLst>
                                            <p:cond delay="0"/>
                                          </p:stCondLst>
                                        </p:cTn>
                                        <p:tgtEl>
                                          <p:spTgt spid="94211">
                                            <p:txEl>
                                              <p:pRg st="2" end="2"/>
                                            </p:txEl>
                                          </p:spTgt>
                                        </p:tgtEl>
                                        <p:attrNameLst>
                                          <p:attrName>style.visibility</p:attrName>
                                        </p:attrNameLst>
                                      </p:cBhvr>
                                      <p:to>
                                        <p:strVal val="visible"/>
                                      </p:to>
                                    </p:set>
                                    <p:animEffect transition="in" filter="slide(fromTop)">
                                      <p:cBhvr>
                                        <p:cTn id="12" dur="2000"/>
                                        <p:tgtEl>
                                          <p:spTgt spid="94211">
                                            <p:txEl>
                                              <p:pRg st="2" end="2"/>
                                            </p:txEl>
                                          </p:spTgt>
                                        </p:tgtEl>
                                      </p:cBhvr>
                                    </p:animEffect>
                                  </p:childTnLst>
                                </p:cTn>
                              </p:par>
                            </p:childTnLst>
                          </p:cTn>
                        </p:par>
                        <p:par>
                          <p:cTn id="13" fill="hold" nodeType="afterGroup">
                            <p:stCondLst>
                              <p:cond delay="7000"/>
                            </p:stCondLst>
                            <p:childTnLst>
                              <p:par>
                                <p:cTn id="14" presetID="12" presetClass="entr" presetSubtype="8" fill="hold" nodeType="afterEffect">
                                  <p:stCondLst>
                                    <p:cond delay="0"/>
                                  </p:stCondLst>
                                  <p:childTnLst>
                                    <p:set>
                                      <p:cBhvr>
                                        <p:cTn id="15" dur="1" fill="hold">
                                          <p:stCondLst>
                                            <p:cond delay="0"/>
                                          </p:stCondLst>
                                        </p:cTn>
                                        <p:tgtEl>
                                          <p:spTgt spid="94211">
                                            <p:txEl>
                                              <p:pRg st="6" end="6"/>
                                            </p:txEl>
                                          </p:spTgt>
                                        </p:tgtEl>
                                        <p:attrNameLst>
                                          <p:attrName>style.visibility</p:attrName>
                                        </p:attrNameLst>
                                      </p:cBhvr>
                                      <p:to>
                                        <p:strVal val="visible"/>
                                      </p:to>
                                    </p:set>
                                    <p:animEffect transition="in" filter="slide(fromLeft)">
                                      <p:cBhvr>
                                        <p:cTn id="16" dur="2000"/>
                                        <p:tgtEl>
                                          <p:spTgt spid="94211">
                                            <p:txEl>
                                              <p:pRg st="6" end="6"/>
                                            </p:txEl>
                                          </p:spTgt>
                                        </p:tgtEl>
                                      </p:cBhvr>
                                    </p:animEffect>
                                  </p:childTnLst>
                                </p:cTn>
                              </p:par>
                            </p:childTnLst>
                          </p:cTn>
                        </p:par>
                        <p:par>
                          <p:cTn id="17" fill="hold" nodeType="afterGroup">
                            <p:stCondLst>
                              <p:cond delay="9000"/>
                            </p:stCondLst>
                            <p:childTnLst>
                              <p:par>
                                <p:cTn id="18" presetID="12" presetClass="entr" presetSubtype="2" fill="hold" nodeType="afterEffect">
                                  <p:stCondLst>
                                    <p:cond delay="0"/>
                                  </p:stCondLst>
                                  <p:childTnLst>
                                    <p:set>
                                      <p:cBhvr>
                                        <p:cTn id="19" dur="1" fill="hold">
                                          <p:stCondLst>
                                            <p:cond delay="0"/>
                                          </p:stCondLst>
                                        </p:cTn>
                                        <p:tgtEl>
                                          <p:spTgt spid="94211">
                                            <p:txEl>
                                              <p:pRg st="11" end="11"/>
                                            </p:txEl>
                                          </p:spTgt>
                                        </p:tgtEl>
                                        <p:attrNameLst>
                                          <p:attrName>style.visibility</p:attrName>
                                        </p:attrNameLst>
                                      </p:cBhvr>
                                      <p:to>
                                        <p:strVal val="visible"/>
                                      </p:to>
                                    </p:set>
                                    <p:animEffect transition="in" filter="slide(fromRight)">
                                      <p:cBhvr>
                                        <p:cTn id="20" dur="2000"/>
                                        <p:tgtEl>
                                          <p:spTgt spid="94211">
                                            <p:txEl>
                                              <p:pRg st="11" end="11"/>
                                            </p:txEl>
                                          </p:spTgt>
                                        </p:tgtEl>
                                      </p:cBhvr>
                                    </p:animEffect>
                                  </p:childTnLst>
                                </p:cTn>
                              </p:par>
                            </p:childTnLst>
                          </p:cTn>
                        </p:par>
                        <p:par>
                          <p:cTn id="21" fill="hold" nodeType="afterGroup">
                            <p:stCondLst>
                              <p:cond delay="11000"/>
                            </p:stCondLst>
                            <p:childTnLst>
                              <p:par>
                                <p:cTn id="22" presetID="12" presetClass="entr" presetSubtype="2" fill="hold" nodeType="afterEffect">
                                  <p:stCondLst>
                                    <p:cond delay="0"/>
                                  </p:stCondLst>
                                  <p:childTnLst>
                                    <p:set>
                                      <p:cBhvr>
                                        <p:cTn id="23" dur="1" fill="hold">
                                          <p:stCondLst>
                                            <p:cond delay="0"/>
                                          </p:stCondLst>
                                        </p:cTn>
                                        <p:tgtEl>
                                          <p:spTgt spid="94211">
                                            <p:txEl>
                                              <p:pRg st="12" end="12"/>
                                            </p:txEl>
                                          </p:spTgt>
                                        </p:tgtEl>
                                        <p:attrNameLst>
                                          <p:attrName>style.visibility</p:attrName>
                                        </p:attrNameLst>
                                      </p:cBhvr>
                                      <p:to>
                                        <p:strVal val="visible"/>
                                      </p:to>
                                    </p:set>
                                    <p:animEffect transition="in" filter="slide(fromRight)">
                                      <p:cBhvr>
                                        <p:cTn id="24" dur="2000"/>
                                        <p:tgtEl>
                                          <p:spTgt spid="94211">
                                            <p:txEl>
                                              <p:pRg st="12" end="12"/>
                                            </p:txEl>
                                          </p:spTgt>
                                        </p:tgtEl>
                                      </p:cBhvr>
                                    </p:animEffect>
                                  </p:childTnLst>
                                </p:cTn>
                              </p:par>
                            </p:childTnLst>
                          </p:cTn>
                        </p:par>
                        <p:par>
                          <p:cTn id="25" fill="hold" nodeType="afterGroup">
                            <p:stCondLst>
                              <p:cond delay="13000"/>
                            </p:stCondLst>
                            <p:childTnLst>
                              <p:par>
                                <p:cTn id="26" presetID="12" presetClass="entr" presetSubtype="2" fill="hold" nodeType="afterEffect">
                                  <p:stCondLst>
                                    <p:cond delay="0"/>
                                  </p:stCondLst>
                                  <p:childTnLst>
                                    <p:set>
                                      <p:cBhvr>
                                        <p:cTn id="27" dur="1" fill="hold">
                                          <p:stCondLst>
                                            <p:cond delay="0"/>
                                          </p:stCondLst>
                                        </p:cTn>
                                        <p:tgtEl>
                                          <p:spTgt spid="94211">
                                            <p:txEl>
                                              <p:pRg st="13" end="13"/>
                                            </p:txEl>
                                          </p:spTgt>
                                        </p:tgtEl>
                                        <p:attrNameLst>
                                          <p:attrName>style.visibility</p:attrName>
                                        </p:attrNameLst>
                                      </p:cBhvr>
                                      <p:to>
                                        <p:strVal val="visible"/>
                                      </p:to>
                                    </p:set>
                                    <p:animEffect transition="in" filter="slide(fromRight)">
                                      <p:cBhvr>
                                        <p:cTn id="28" dur="2000"/>
                                        <p:tgtEl>
                                          <p:spTgt spid="94211">
                                            <p:txEl>
                                              <p:pRg st="13" end="13"/>
                                            </p:txEl>
                                          </p:spTgt>
                                        </p:tgtEl>
                                      </p:cBhvr>
                                    </p:animEffect>
                                  </p:childTnLst>
                                </p:cTn>
                              </p:par>
                            </p:childTnLst>
                          </p:cTn>
                        </p:par>
                        <p:par>
                          <p:cTn id="29" fill="hold" nodeType="afterGroup">
                            <p:stCondLst>
                              <p:cond delay="15000"/>
                            </p:stCondLst>
                            <p:childTnLst>
                              <p:par>
                                <p:cTn id="30" presetID="12" presetClass="entr" presetSubtype="2" fill="hold" nodeType="afterEffect">
                                  <p:stCondLst>
                                    <p:cond delay="0"/>
                                  </p:stCondLst>
                                  <p:childTnLst>
                                    <p:set>
                                      <p:cBhvr>
                                        <p:cTn id="31" dur="1" fill="hold">
                                          <p:stCondLst>
                                            <p:cond delay="0"/>
                                          </p:stCondLst>
                                        </p:cTn>
                                        <p:tgtEl>
                                          <p:spTgt spid="94211">
                                            <p:txEl>
                                              <p:pRg st="14" end="14"/>
                                            </p:txEl>
                                          </p:spTgt>
                                        </p:tgtEl>
                                        <p:attrNameLst>
                                          <p:attrName>style.visibility</p:attrName>
                                        </p:attrNameLst>
                                      </p:cBhvr>
                                      <p:to>
                                        <p:strVal val="visible"/>
                                      </p:to>
                                    </p:set>
                                    <p:animEffect transition="in" filter="slide(fromRight)">
                                      <p:cBhvr>
                                        <p:cTn id="32" dur="2000"/>
                                        <p:tgtEl>
                                          <p:spTgt spid="94211">
                                            <p:txEl>
                                              <p:pRg st="14" end="14"/>
                                            </p:txEl>
                                          </p:spTgt>
                                        </p:tgtEl>
                                      </p:cBhvr>
                                    </p:animEffect>
                                  </p:childTnLst>
                                </p:cTn>
                              </p:par>
                            </p:childTnLst>
                          </p:cTn>
                        </p:par>
                        <p:par>
                          <p:cTn id="33" fill="hold" nodeType="afterGroup">
                            <p:stCondLst>
                              <p:cond delay="17000"/>
                            </p:stCondLst>
                            <p:childTnLst>
                              <p:par>
                                <p:cTn id="34" presetID="12" presetClass="entr" presetSubtype="2" fill="hold" nodeType="afterEffect">
                                  <p:stCondLst>
                                    <p:cond delay="0"/>
                                  </p:stCondLst>
                                  <p:childTnLst>
                                    <p:set>
                                      <p:cBhvr>
                                        <p:cTn id="35" dur="1" fill="hold">
                                          <p:stCondLst>
                                            <p:cond delay="0"/>
                                          </p:stCondLst>
                                        </p:cTn>
                                        <p:tgtEl>
                                          <p:spTgt spid="94211">
                                            <p:txEl>
                                              <p:pRg st="15" end="15"/>
                                            </p:txEl>
                                          </p:spTgt>
                                        </p:tgtEl>
                                        <p:attrNameLst>
                                          <p:attrName>style.visibility</p:attrName>
                                        </p:attrNameLst>
                                      </p:cBhvr>
                                      <p:to>
                                        <p:strVal val="visible"/>
                                      </p:to>
                                    </p:set>
                                    <p:animEffect transition="in" filter="slide(fromRight)">
                                      <p:cBhvr>
                                        <p:cTn id="36" dur="2000"/>
                                        <p:tgtEl>
                                          <p:spTgt spid="94211">
                                            <p:txEl>
                                              <p:pRg st="15" end="15"/>
                                            </p:txEl>
                                          </p:spTgt>
                                        </p:tgtEl>
                                      </p:cBhvr>
                                    </p:animEffect>
                                  </p:childTnLst>
                                </p:cTn>
                              </p:par>
                            </p:childTnLst>
                          </p:cTn>
                        </p:par>
                        <p:par>
                          <p:cTn id="37" fill="hold" nodeType="afterGroup">
                            <p:stCondLst>
                              <p:cond delay="19000"/>
                            </p:stCondLst>
                            <p:childTnLst>
                              <p:par>
                                <p:cTn id="38" presetID="12" presetClass="entr" presetSubtype="2" fill="hold" nodeType="afterEffect">
                                  <p:stCondLst>
                                    <p:cond delay="0"/>
                                  </p:stCondLst>
                                  <p:childTnLst>
                                    <p:set>
                                      <p:cBhvr>
                                        <p:cTn id="39" dur="1" fill="hold">
                                          <p:stCondLst>
                                            <p:cond delay="0"/>
                                          </p:stCondLst>
                                        </p:cTn>
                                        <p:tgtEl>
                                          <p:spTgt spid="94211">
                                            <p:txEl>
                                              <p:pRg st="16" end="16"/>
                                            </p:txEl>
                                          </p:spTgt>
                                        </p:tgtEl>
                                        <p:attrNameLst>
                                          <p:attrName>style.visibility</p:attrName>
                                        </p:attrNameLst>
                                      </p:cBhvr>
                                      <p:to>
                                        <p:strVal val="visible"/>
                                      </p:to>
                                    </p:set>
                                    <p:animEffect transition="in" filter="slide(fromRight)">
                                      <p:cBhvr>
                                        <p:cTn id="40" dur="2000"/>
                                        <p:tgtEl>
                                          <p:spTgt spid="94211">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05716" name="Group 244"/>
          <p:cNvGraphicFramePr>
            <a:graphicFrameLocks noGrp="1"/>
          </p:cNvGraphicFramePr>
          <p:nvPr>
            <p:ph type="tbl" idx="1"/>
          </p:nvPr>
        </p:nvGraphicFramePr>
        <p:xfrm>
          <a:off x="0" y="0"/>
          <a:ext cx="9144000" cy="7101396"/>
        </p:xfrm>
        <a:graphic>
          <a:graphicData uri="http://schemas.openxmlformats.org/drawingml/2006/table">
            <a:tbl>
              <a:tblPr/>
              <a:tblGrid>
                <a:gridCol w="1524000"/>
                <a:gridCol w="914400"/>
                <a:gridCol w="6705600"/>
              </a:tblGrid>
              <a:tr h="7223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800" b="1" i="1" u="sng" strike="noStrike" cap="none" normalizeH="0" baseline="0" dirty="0" smtClean="0">
                        <a:ln>
                          <a:noFill/>
                        </a:ln>
                        <a:solidFill>
                          <a:srgbClr val="006600"/>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1" u="sng" strike="noStrike" cap="none" normalizeH="0" baseline="0" dirty="0" smtClean="0">
                          <a:ln>
                            <a:noFill/>
                          </a:ln>
                          <a:solidFill>
                            <a:srgbClr val="006600"/>
                          </a:solidFill>
                          <a:effectLst/>
                          <a:latin typeface="Arial" charset="0"/>
                        </a:rPr>
                        <a:t>TALA</a:t>
                      </a:r>
                      <a:endParaRPr kumimoji="0" lang="en-US" sz="2400" b="1" i="1" u="sng" strike="noStrike" cap="none" normalizeH="0" baseline="0" dirty="0" smtClean="0">
                        <a:ln>
                          <a:noFill/>
                        </a:ln>
                        <a:solidFill>
                          <a:srgbClr val="006600"/>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1" i="0" u="sng" strike="noStrike" cap="none" normalizeH="0" baseline="0" dirty="0" smtClean="0">
                        <a:ln>
                          <a:noFill/>
                        </a:ln>
                        <a:solidFill>
                          <a:srgbClr val="006600"/>
                        </a:solidFill>
                        <a:effectLst/>
                        <a:latin typeface="Arial" charset="0"/>
                      </a:endParaRPr>
                    </a:p>
                  </a:txBody>
                  <a:tcPr horzOverflow="overflow">
                    <a:lnL w="28575" cap="flat" cmpd="sng" algn="ctr">
                      <a:solidFill>
                        <a:srgbClr val="FF00FF"/>
                      </a:solidFill>
                      <a:prstDash val="solid"/>
                      <a:round/>
                      <a:headEnd type="none" w="med" len="med"/>
                      <a:tailEnd type="none" w="med" len="med"/>
                    </a:lnL>
                    <a:lnR w="28575" cap="flat" cmpd="sng" algn="ctr">
                      <a:solidFill>
                        <a:srgbClr val="FF00FF"/>
                      </a:solidFill>
                      <a:prstDash val="solid"/>
                      <a:round/>
                      <a:headEnd type="none" w="med" len="med"/>
                      <a:tailEnd type="none" w="med" len="med"/>
                    </a:lnR>
                    <a:lnT w="28575" cap="flat" cmpd="sng" algn="ctr">
                      <a:solidFill>
                        <a:srgbClr val="FF00FF"/>
                      </a:solidFill>
                      <a:prstDash val="solid"/>
                      <a:round/>
                      <a:headEnd type="none" w="med" len="med"/>
                      <a:tailEnd type="none" w="med" len="med"/>
                    </a:lnT>
                    <a:lnB w="28575" cap="flat" cmpd="sng" algn="ctr">
                      <a:solidFill>
                        <a:srgbClr val="FF00FF"/>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1" u="sng" strike="noStrike" cap="none" normalizeH="0" baseline="0" dirty="0" smtClean="0">
                        <a:ln>
                          <a:noFill/>
                        </a:ln>
                        <a:solidFill>
                          <a:srgbClr val="006600"/>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1" u="sng" strike="noStrike" cap="none" normalizeH="0" baseline="0" dirty="0" smtClean="0">
                          <a:ln>
                            <a:noFill/>
                          </a:ln>
                          <a:solidFill>
                            <a:srgbClr val="006600"/>
                          </a:solidFill>
                          <a:effectLst/>
                          <a:latin typeface="Arial" charset="0"/>
                        </a:rPr>
                        <a:t>MATRA</a:t>
                      </a:r>
                      <a:endParaRPr kumimoji="0" lang="en-US" sz="1600" b="1" i="1" u="sng" strike="noStrike" cap="none" normalizeH="0" baseline="0" dirty="0" smtClean="0">
                        <a:ln>
                          <a:noFill/>
                        </a:ln>
                        <a:solidFill>
                          <a:srgbClr val="006600"/>
                        </a:solidFill>
                        <a:effectLst/>
                        <a:latin typeface="Arial" charset="0"/>
                      </a:endParaRPr>
                    </a:p>
                  </a:txBody>
                  <a:tcPr horzOverflow="overflow">
                    <a:lnL w="28575" cap="flat" cmpd="sng" algn="ctr">
                      <a:solidFill>
                        <a:srgbClr val="FF00FF"/>
                      </a:solidFill>
                      <a:prstDash val="solid"/>
                      <a:round/>
                      <a:headEnd type="none" w="med" len="med"/>
                      <a:tailEnd type="none" w="med" len="med"/>
                    </a:lnL>
                    <a:lnR w="28575" cap="flat" cmpd="sng" algn="ctr">
                      <a:solidFill>
                        <a:srgbClr val="FF00FF"/>
                      </a:solidFill>
                      <a:prstDash val="solid"/>
                      <a:round/>
                      <a:headEnd type="none" w="med" len="med"/>
                      <a:tailEnd type="none" w="med" len="med"/>
                    </a:lnR>
                    <a:lnT w="28575" cap="flat" cmpd="sng" algn="ctr">
                      <a:solidFill>
                        <a:srgbClr val="FF00FF"/>
                      </a:solidFill>
                      <a:prstDash val="solid"/>
                      <a:round/>
                      <a:headEnd type="none" w="med" len="med"/>
                      <a:tailEnd type="none" w="med" len="med"/>
                    </a:lnT>
                    <a:lnB w="28575" cap="flat" cmpd="sng" algn="ctr">
                      <a:solidFill>
                        <a:srgbClr val="FF00FF"/>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1" u="sng" strike="noStrike" cap="none" normalizeH="0" baseline="0" dirty="0" smtClean="0">
                          <a:ln>
                            <a:noFill/>
                          </a:ln>
                          <a:solidFill>
                            <a:srgbClr val="006600"/>
                          </a:solidFill>
                          <a:effectLst/>
                          <a:latin typeface="Arial" charset="0"/>
                        </a:rPr>
                        <a:t>THEKA</a:t>
                      </a:r>
                      <a:endParaRPr kumimoji="0" lang="en-US" sz="2800" b="1" i="1" u="sng" strike="noStrike" cap="none" normalizeH="0" baseline="0" dirty="0" smtClean="0">
                        <a:ln>
                          <a:noFill/>
                        </a:ln>
                        <a:solidFill>
                          <a:srgbClr val="006600"/>
                        </a:solidFill>
                        <a:effectLst/>
                        <a:latin typeface="Arial" charset="0"/>
                      </a:endParaRPr>
                    </a:p>
                  </a:txBody>
                  <a:tcPr horzOverflow="overflow">
                    <a:lnL w="28575" cap="flat" cmpd="sng" algn="ctr">
                      <a:solidFill>
                        <a:srgbClr val="FF00FF"/>
                      </a:solidFill>
                      <a:prstDash val="solid"/>
                      <a:round/>
                      <a:headEnd type="none" w="med" len="med"/>
                      <a:tailEnd type="none" w="med" len="med"/>
                    </a:lnL>
                    <a:lnR w="28575" cap="flat" cmpd="sng" algn="ctr">
                      <a:solidFill>
                        <a:srgbClr val="FF00FF"/>
                      </a:solidFill>
                      <a:prstDash val="solid"/>
                      <a:round/>
                      <a:headEnd type="none" w="med" len="med"/>
                      <a:tailEnd type="none" w="med" len="med"/>
                    </a:lnR>
                    <a:lnT w="28575" cap="flat" cmpd="sng" algn="ctr">
                      <a:solidFill>
                        <a:srgbClr val="FF00FF"/>
                      </a:solidFill>
                      <a:prstDash val="solid"/>
                      <a:round/>
                      <a:headEnd type="none" w="med" len="med"/>
                      <a:tailEnd type="none" w="med" len="med"/>
                    </a:lnT>
                    <a:lnB w="28575" cap="flat" cmpd="sng" algn="ctr">
                      <a:solidFill>
                        <a:srgbClr val="FF00FF"/>
                      </a:solidFill>
                      <a:prstDash val="solid"/>
                      <a:round/>
                      <a:headEnd type="none" w="med" len="med"/>
                      <a:tailEnd type="none" w="med" len="med"/>
                    </a:lnB>
                    <a:lnTlToBr>
                      <a:noFill/>
                    </a:lnTlToBr>
                    <a:lnBlToTr>
                      <a:noFill/>
                    </a:lnBlToTr>
                    <a:solidFill>
                      <a:srgbClr val="00B0F0"/>
                    </a:solidFill>
                  </a:tcPr>
                </a:tc>
              </a:tr>
              <a:tr h="5905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err="1" smtClean="0">
                          <a:ln>
                            <a:noFill/>
                          </a:ln>
                          <a:solidFill>
                            <a:srgbClr val="000099"/>
                          </a:solidFill>
                          <a:effectLst/>
                          <a:latin typeface="Arial" charset="0"/>
                        </a:rPr>
                        <a:t>Kaharva</a:t>
                      </a:r>
                      <a:endParaRPr kumimoji="0" lang="en-US" sz="1800" b="1" i="0" u="none" strike="noStrike" cap="none" normalizeH="0" baseline="0" dirty="0" smtClean="0">
                        <a:ln>
                          <a:noFill/>
                        </a:ln>
                        <a:solidFill>
                          <a:srgbClr val="000099"/>
                        </a:solidFill>
                        <a:effectLst/>
                        <a:latin typeface="Arial" charset="0"/>
                      </a:endParaRPr>
                    </a:p>
                  </a:txBody>
                  <a:tcPr horzOverflow="overflow">
                    <a:lnL w="28575" cap="flat" cmpd="sng" algn="ctr">
                      <a:solidFill>
                        <a:srgbClr val="FF00FF"/>
                      </a:solidFill>
                      <a:prstDash val="solid"/>
                      <a:round/>
                      <a:headEnd type="none" w="med" len="med"/>
                      <a:tailEnd type="none" w="med" len="med"/>
                    </a:lnL>
                    <a:lnR w="28575" cap="flat" cmpd="sng" algn="ctr">
                      <a:solidFill>
                        <a:srgbClr val="FF00FF"/>
                      </a:solidFill>
                      <a:prstDash val="solid"/>
                      <a:round/>
                      <a:headEnd type="none" w="med" len="med"/>
                      <a:tailEnd type="none" w="med" len="med"/>
                    </a:lnR>
                    <a:lnT w="28575" cap="flat" cmpd="sng" algn="ctr">
                      <a:solidFill>
                        <a:srgbClr val="FF00FF"/>
                      </a:solidFill>
                      <a:prstDash val="solid"/>
                      <a:round/>
                      <a:headEnd type="none" w="med" len="med"/>
                      <a:tailEnd type="none" w="med" len="med"/>
                    </a:lnT>
                    <a:lnB w="28575" cap="flat" cmpd="sng" algn="ctr">
                      <a:solidFill>
                        <a:srgbClr val="FF00FF"/>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rgbClr val="FF0000"/>
                          </a:solidFill>
                          <a:effectLst/>
                          <a:latin typeface="Arial" charset="0"/>
                        </a:rPr>
                        <a:t>4</a:t>
                      </a:r>
                    </a:p>
                  </a:txBody>
                  <a:tcPr horzOverflow="overflow">
                    <a:lnL w="28575" cap="flat" cmpd="sng" algn="ctr">
                      <a:solidFill>
                        <a:srgbClr val="FF00FF"/>
                      </a:solidFill>
                      <a:prstDash val="solid"/>
                      <a:round/>
                      <a:headEnd type="none" w="med" len="med"/>
                      <a:tailEnd type="none" w="med" len="med"/>
                    </a:lnL>
                    <a:lnR w="28575" cap="flat" cmpd="sng" algn="ctr">
                      <a:solidFill>
                        <a:srgbClr val="FF00FF"/>
                      </a:solidFill>
                      <a:prstDash val="solid"/>
                      <a:round/>
                      <a:headEnd type="none" w="med" len="med"/>
                      <a:tailEnd type="none" w="med" len="med"/>
                    </a:lnR>
                    <a:lnT w="28575" cap="flat" cmpd="sng" algn="ctr">
                      <a:solidFill>
                        <a:srgbClr val="FF00FF"/>
                      </a:solidFill>
                      <a:prstDash val="solid"/>
                      <a:round/>
                      <a:headEnd type="none" w="med" len="med"/>
                      <a:tailEnd type="none" w="med" len="med"/>
                    </a:lnT>
                    <a:lnB w="28575" cap="flat" cmpd="sng" algn="ctr">
                      <a:solidFill>
                        <a:srgbClr val="FF00FF"/>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err="1" smtClean="0">
                          <a:ln>
                            <a:noFill/>
                          </a:ln>
                          <a:solidFill>
                            <a:srgbClr val="9900CC"/>
                          </a:solidFill>
                          <a:effectLst/>
                          <a:latin typeface="Arial" charset="0"/>
                        </a:rPr>
                        <a:t>Dhage</a:t>
                      </a:r>
                      <a:r>
                        <a:rPr kumimoji="0" lang="en-US" sz="1400" b="1" i="0" u="none" strike="noStrike" cap="none" normalizeH="0" baseline="0" dirty="0" smtClean="0">
                          <a:ln>
                            <a:noFill/>
                          </a:ln>
                          <a:solidFill>
                            <a:srgbClr val="9900CC"/>
                          </a:solidFill>
                          <a:effectLst/>
                          <a:latin typeface="Arial" charset="0"/>
                        </a:rPr>
                        <a:t> </a:t>
                      </a:r>
                      <a:r>
                        <a:rPr kumimoji="0" lang="en-US" sz="1400" b="1" i="0" u="none" strike="noStrike" cap="none" normalizeH="0" baseline="0" dirty="0" err="1" smtClean="0">
                          <a:ln>
                            <a:noFill/>
                          </a:ln>
                          <a:solidFill>
                            <a:srgbClr val="9900CC"/>
                          </a:solidFill>
                          <a:effectLst/>
                          <a:latin typeface="Arial" charset="0"/>
                        </a:rPr>
                        <a:t>Nati</a:t>
                      </a:r>
                      <a:r>
                        <a:rPr kumimoji="0" lang="en-US" sz="1400" b="1" i="0" u="none" strike="noStrike" cap="none" normalizeH="0" baseline="0" dirty="0" smtClean="0">
                          <a:ln>
                            <a:noFill/>
                          </a:ln>
                          <a:solidFill>
                            <a:srgbClr val="9900CC"/>
                          </a:solidFill>
                          <a:effectLst/>
                          <a:latin typeface="Arial" charset="0"/>
                        </a:rPr>
                        <a:t> Naka </a:t>
                      </a:r>
                      <a:r>
                        <a:rPr kumimoji="0" lang="en-US" sz="1400" b="1" i="0" u="none" strike="noStrike" cap="none" normalizeH="0" baseline="0" dirty="0" err="1" smtClean="0">
                          <a:ln>
                            <a:noFill/>
                          </a:ln>
                          <a:solidFill>
                            <a:srgbClr val="9900CC"/>
                          </a:solidFill>
                          <a:effectLst/>
                          <a:latin typeface="Arial" charset="0"/>
                        </a:rPr>
                        <a:t>Dhin</a:t>
                      </a:r>
                      <a:r>
                        <a:rPr kumimoji="0" lang="en-US" sz="1400" b="1" i="0" u="none" strike="noStrike" cap="none" normalizeH="0" baseline="0" dirty="0" smtClean="0">
                          <a:ln>
                            <a:noFill/>
                          </a:ln>
                          <a:solidFill>
                            <a:srgbClr val="9900CC"/>
                          </a:solidFill>
                          <a:effectLst/>
                          <a:latin typeface="Arial" charset="0"/>
                        </a:rPr>
                        <a:t> </a:t>
                      </a:r>
                      <a:r>
                        <a:rPr kumimoji="0" lang="en-US" sz="1400" b="1" i="0" u="none" strike="noStrike" cap="none" normalizeH="0" baseline="0" dirty="0" smtClean="0">
                          <a:ln>
                            <a:noFill/>
                          </a:ln>
                          <a:solidFill>
                            <a:srgbClr val="9900CC"/>
                          </a:solidFill>
                          <a:effectLst/>
                          <a:latin typeface="Arial" charset="0"/>
                          <a:cs typeface="Arial" charset="0"/>
                        </a:rPr>
                        <a:t>| |</a:t>
                      </a:r>
                    </a:p>
                  </a:txBody>
                  <a:tcPr horzOverflow="overflow">
                    <a:lnL w="28575" cap="flat" cmpd="sng" algn="ctr">
                      <a:solidFill>
                        <a:srgbClr val="FF00FF"/>
                      </a:solidFill>
                      <a:prstDash val="solid"/>
                      <a:round/>
                      <a:headEnd type="none" w="med" len="med"/>
                      <a:tailEnd type="none" w="med" len="med"/>
                    </a:lnL>
                    <a:lnR w="28575" cap="flat" cmpd="sng" algn="ctr">
                      <a:solidFill>
                        <a:srgbClr val="FF00FF"/>
                      </a:solidFill>
                      <a:prstDash val="solid"/>
                      <a:round/>
                      <a:headEnd type="none" w="med" len="med"/>
                      <a:tailEnd type="none" w="med" len="med"/>
                    </a:lnR>
                    <a:lnT w="28575" cap="flat" cmpd="sng" algn="ctr">
                      <a:solidFill>
                        <a:srgbClr val="FF00FF"/>
                      </a:solidFill>
                      <a:prstDash val="solid"/>
                      <a:round/>
                      <a:headEnd type="none" w="med" len="med"/>
                      <a:tailEnd type="none" w="med" len="med"/>
                    </a:lnT>
                    <a:lnB w="28575" cap="flat" cmpd="sng" algn="ctr">
                      <a:solidFill>
                        <a:srgbClr val="FF00FF"/>
                      </a:solidFill>
                      <a:prstDash val="solid"/>
                      <a:round/>
                      <a:headEnd type="none" w="med" len="med"/>
                      <a:tailEnd type="none" w="med" len="med"/>
                    </a:lnB>
                    <a:lnTlToBr>
                      <a:noFill/>
                    </a:lnTlToBr>
                    <a:lnBlToTr>
                      <a:noFill/>
                    </a:lnBlToTr>
                    <a:solidFill>
                      <a:srgbClr val="00B0F0"/>
                    </a:solidFill>
                  </a:tcPr>
                </a:tc>
              </a:tr>
              <a:tr h="5873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000099"/>
                          </a:solidFill>
                          <a:effectLst/>
                          <a:latin typeface="Arial" charset="0"/>
                        </a:rPr>
                        <a:t>Dadra</a:t>
                      </a:r>
                    </a:p>
                  </a:txBody>
                  <a:tcPr horzOverflow="overflow">
                    <a:lnL w="28575" cap="flat" cmpd="sng" algn="ctr">
                      <a:solidFill>
                        <a:srgbClr val="FF00FF"/>
                      </a:solidFill>
                      <a:prstDash val="solid"/>
                      <a:round/>
                      <a:headEnd type="none" w="med" len="med"/>
                      <a:tailEnd type="none" w="med" len="med"/>
                    </a:lnL>
                    <a:lnR w="28575" cap="flat" cmpd="sng" algn="ctr">
                      <a:solidFill>
                        <a:srgbClr val="FF00FF"/>
                      </a:solidFill>
                      <a:prstDash val="solid"/>
                      <a:round/>
                      <a:headEnd type="none" w="med" len="med"/>
                      <a:tailEnd type="none" w="med" len="med"/>
                    </a:lnR>
                    <a:lnT w="28575" cap="flat" cmpd="sng" algn="ctr">
                      <a:solidFill>
                        <a:srgbClr val="FF00FF"/>
                      </a:solidFill>
                      <a:prstDash val="solid"/>
                      <a:round/>
                      <a:headEnd type="none" w="med" len="med"/>
                      <a:tailEnd type="none" w="med" len="med"/>
                    </a:lnT>
                    <a:lnB w="28575" cap="flat" cmpd="sng" algn="ctr">
                      <a:solidFill>
                        <a:srgbClr val="FF00FF"/>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rgbClr val="FF0000"/>
                          </a:solidFill>
                          <a:effectLst/>
                          <a:latin typeface="Arial" charset="0"/>
                        </a:rPr>
                        <a:t>6</a:t>
                      </a:r>
                    </a:p>
                  </a:txBody>
                  <a:tcPr horzOverflow="overflow">
                    <a:lnL w="28575" cap="flat" cmpd="sng" algn="ctr">
                      <a:solidFill>
                        <a:srgbClr val="FF00FF"/>
                      </a:solidFill>
                      <a:prstDash val="solid"/>
                      <a:round/>
                      <a:headEnd type="none" w="med" len="med"/>
                      <a:tailEnd type="none" w="med" len="med"/>
                    </a:lnL>
                    <a:lnR w="28575" cap="flat" cmpd="sng" algn="ctr">
                      <a:solidFill>
                        <a:srgbClr val="FF00FF"/>
                      </a:solidFill>
                      <a:prstDash val="solid"/>
                      <a:round/>
                      <a:headEnd type="none" w="med" len="med"/>
                      <a:tailEnd type="none" w="med" len="med"/>
                    </a:lnR>
                    <a:lnT w="28575" cap="flat" cmpd="sng" algn="ctr">
                      <a:solidFill>
                        <a:srgbClr val="FF00FF"/>
                      </a:solidFill>
                      <a:prstDash val="solid"/>
                      <a:round/>
                      <a:headEnd type="none" w="med" len="med"/>
                      <a:tailEnd type="none" w="med" len="med"/>
                    </a:lnT>
                    <a:lnB w="28575" cap="flat" cmpd="sng" algn="ctr">
                      <a:solidFill>
                        <a:srgbClr val="FF00FF"/>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err="1" smtClean="0">
                          <a:ln>
                            <a:noFill/>
                          </a:ln>
                          <a:solidFill>
                            <a:srgbClr val="9900CC"/>
                          </a:solidFill>
                          <a:effectLst/>
                          <a:latin typeface="Arial" charset="0"/>
                        </a:rPr>
                        <a:t>Dha</a:t>
                      </a:r>
                      <a:r>
                        <a:rPr kumimoji="0" lang="en-US" sz="1400" b="1" i="0" u="none" strike="noStrike" cap="none" normalizeH="0" baseline="0" dirty="0" smtClean="0">
                          <a:ln>
                            <a:noFill/>
                          </a:ln>
                          <a:solidFill>
                            <a:srgbClr val="9900CC"/>
                          </a:solidFill>
                          <a:effectLst/>
                          <a:latin typeface="Arial" charset="0"/>
                        </a:rPr>
                        <a:t> Tin Na </a:t>
                      </a:r>
                      <a:r>
                        <a:rPr kumimoji="0" lang="en-US" sz="1400" b="1" i="0" u="none" strike="noStrike" cap="none" normalizeH="0" baseline="0" dirty="0" smtClean="0">
                          <a:ln>
                            <a:noFill/>
                          </a:ln>
                          <a:solidFill>
                            <a:srgbClr val="9900CC"/>
                          </a:solidFill>
                          <a:effectLst/>
                          <a:latin typeface="Arial" charset="0"/>
                          <a:cs typeface="Arial" charset="0"/>
                        </a:rPr>
                        <a:t>| Ta </a:t>
                      </a:r>
                      <a:r>
                        <a:rPr kumimoji="0" lang="en-US" sz="1400" b="1" i="0" u="none" strike="noStrike" cap="none" normalizeH="0" baseline="0" dirty="0" err="1" smtClean="0">
                          <a:ln>
                            <a:noFill/>
                          </a:ln>
                          <a:solidFill>
                            <a:srgbClr val="9900CC"/>
                          </a:solidFill>
                          <a:effectLst/>
                          <a:latin typeface="Arial" charset="0"/>
                          <a:cs typeface="Arial" charset="0"/>
                        </a:rPr>
                        <a:t>Dhin</a:t>
                      </a:r>
                      <a:r>
                        <a:rPr kumimoji="0" lang="en-US" sz="1400" b="1" i="0" u="none" strike="noStrike" cap="none" normalizeH="0" baseline="0" dirty="0" smtClean="0">
                          <a:ln>
                            <a:noFill/>
                          </a:ln>
                          <a:solidFill>
                            <a:srgbClr val="9900CC"/>
                          </a:solidFill>
                          <a:effectLst/>
                          <a:latin typeface="Arial" charset="0"/>
                          <a:cs typeface="Arial" charset="0"/>
                        </a:rPr>
                        <a:t> Na | |</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rgbClr val="9900CC"/>
                        </a:solidFill>
                        <a:effectLst/>
                        <a:latin typeface="Arial" charset="0"/>
                      </a:endParaRPr>
                    </a:p>
                  </a:txBody>
                  <a:tcPr horzOverflow="overflow">
                    <a:lnL w="28575" cap="flat" cmpd="sng" algn="ctr">
                      <a:solidFill>
                        <a:srgbClr val="FF00FF"/>
                      </a:solidFill>
                      <a:prstDash val="solid"/>
                      <a:round/>
                      <a:headEnd type="none" w="med" len="med"/>
                      <a:tailEnd type="none" w="med" len="med"/>
                    </a:lnL>
                    <a:lnR w="28575" cap="flat" cmpd="sng" algn="ctr">
                      <a:solidFill>
                        <a:srgbClr val="FF00FF"/>
                      </a:solidFill>
                      <a:prstDash val="solid"/>
                      <a:round/>
                      <a:headEnd type="none" w="med" len="med"/>
                      <a:tailEnd type="none" w="med" len="med"/>
                    </a:lnR>
                    <a:lnT w="28575" cap="flat" cmpd="sng" algn="ctr">
                      <a:solidFill>
                        <a:srgbClr val="FF00FF"/>
                      </a:solidFill>
                      <a:prstDash val="solid"/>
                      <a:round/>
                      <a:headEnd type="none" w="med" len="med"/>
                      <a:tailEnd type="none" w="med" len="med"/>
                    </a:lnT>
                    <a:lnB w="28575" cap="flat" cmpd="sng" algn="ctr">
                      <a:solidFill>
                        <a:srgbClr val="FF00FF"/>
                      </a:solidFill>
                      <a:prstDash val="solid"/>
                      <a:round/>
                      <a:headEnd type="none" w="med" len="med"/>
                      <a:tailEnd type="none" w="med" len="med"/>
                    </a:lnB>
                    <a:lnTlToBr>
                      <a:noFill/>
                    </a:lnTlToBr>
                    <a:lnBlToTr>
                      <a:noFill/>
                    </a:lnBlToTr>
                    <a:solidFill>
                      <a:srgbClr val="00B0F0"/>
                    </a:solidFill>
                  </a:tcPr>
                </a:tc>
              </a:tr>
              <a:tr h="5905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000099"/>
                          </a:solidFill>
                          <a:effectLst/>
                          <a:latin typeface="Arial" charset="0"/>
                        </a:rPr>
                        <a:t>Roopak</a:t>
                      </a:r>
                    </a:p>
                  </a:txBody>
                  <a:tcPr horzOverflow="overflow">
                    <a:lnL w="28575" cap="flat" cmpd="sng" algn="ctr">
                      <a:solidFill>
                        <a:srgbClr val="FF00FF"/>
                      </a:solidFill>
                      <a:prstDash val="solid"/>
                      <a:round/>
                      <a:headEnd type="none" w="med" len="med"/>
                      <a:tailEnd type="none" w="med" len="med"/>
                    </a:lnL>
                    <a:lnR w="28575" cap="flat" cmpd="sng" algn="ctr">
                      <a:solidFill>
                        <a:srgbClr val="FF00FF"/>
                      </a:solidFill>
                      <a:prstDash val="solid"/>
                      <a:round/>
                      <a:headEnd type="none" w="med" len="med"/>
                      <a:tailEnd type="none" w="med" len="med"/>
                    </a:lnR>
                    <a:lnT w="28575" cap="flat" cmpd="sng" algn="ctr">
                      <a:solidFill>
                        <a:srgbClr val="FF00FF"/>
                      </a:solidFill>
                      <a:prstDash val="solid"/>
                      <a:round/>
                      <a:headEnd type="none" w="med" len="med"/>
                      <a:tailEnd type="none" w="med" len="med"/>
                    </a:lnT>
                    <a:lnB w="28575" cap="flat" cmpd="sng" algn="ctr">
                      <a:solidFill>
                        <a:srgbClr val="FF00FF"/>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0000"/>
                          </a:solidFill>
                          <a:effectLst/>
                          <a:latin typeface="Arial" charset="0"/>
                        </a:rPr>
                        <a:t>7</a:t>
                      </a:r>
                    </a:p>
                  </a:txBody>
                  <a:tcPr horzOverflow="overflow">
                    <a:lnL w="28575" cap="flat" cmpd="sng" algn="ctr">
                      <a:solidFill>
                        <a:srgbClr val="FF00FF"/>
                      </a:solidFill>
                      <a:prstDash val="solid"/>
                      <a:round/>
                      <a:headEnd type="none" w="med" len="med"/>
                      <a:tailEnd type="none" w="med" len="med"/>
                    </a:lnL>
                    <a:lnR w="28575" cap="flat" cmpd="sng" algn="ctr">
                      <a:solidFill>
                        <a:srgbClr val="FF00FF"/>
                      </a:solidFill>
                      <a:prstDash val="solid"/>
                      <a:round/>
                      <a:headEnd type="none" w="med" len="med"/>
                      <a:tailEnd type="none" w="med" len="med"/>
                    </a:lnR>
                    <a:lnT w="28575" cap="flat" cmpd="sng" algn="ctr">
                      <a:solidFill>
                        <a:srgbClr val="FF00FF"/>
                      </a:solidFill>
                      <a:prstDash val="solid"/>
                      <a:round/>
                      <a:headEnd type="none" w="med" len="med"/>
                      <a:tailEnd type="none" w="med" len="med"/>
                    </a:lnT>
                    <a:lnB w="28575" cap="flat" cmpd="sng" algn="ctr">
                      <a:solidFill>
                        <a:srgbClr val="FF00FF"/>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rgbClr val="9900CC"/>
                          </a:solidFill>
                          <a:effectLst/>
                          <a:latin typeface="Arial" charset="0"/>
                        </a:rPr>
                        <a:t>Tin </a:t>
                      </a:r>
                      <a:r>
                        <a:rPr kumimoji="0" lang="en-US" sz="1400" b="1" i="0" u="none" strike="noStrike" cap="none" normalizeH="0" baseline="0" dirty="0" err="1" smtClean="0">
                          <a:ln>
                            <a:noFill/>
                          </a:ln>
                          <a:solidFill>
                            <a:srgbClr val="9900CC"/>
                          </a:solidFill>
                          <a:effectLst/>
                          <a:latin typeface="Arial" charset="0"/>
                        </a:rPr>
                        <a:t>Tin</a:t>
                      </a:r>
                      <a:r>
                        <a:rPr kumimoji="0" lang="en-US" sz="1400" b="1" i="0" u="none" strike="noStrike" cap="none" normalizeH="0" baseline="0" dirty="0" smtClean="0">
                          <a:ln>
                            <a:noFill/>
                          </a:ln>
                          <a:solidFill>
                            <a:srgbClr val="9900CC"/>
                          </a:solidFill>
                          <a:effectLst/>
                          <a:latin typeface="Arial" charset="0"/>
                        </a:rPr>
                        <a:t> Na </a:t>
                      </a:r>
                      <a:r>
                        <a:rPr kumimoji="0" lang="en-US" sz="1400" b="1" i="0" u="none" strike="noStrike" cap="none" normalizeH="0" baseline="0" dirty="0" smtClean="0">
                          <a:ln>
                            <a:noFill/>
                          </a:ln>
                          <a:solidFill>
                            <a:srgbClr val="9900CC"/>
                          </a:solidFill>
                          <a:effectLst/>
                          <a:latin typeface="Arial" charset="0"/>
                          <a:cs typeface="Arial" charset="0"/>
                        </a:rPr>
                        <a:t>| </a:t>
                      </a:r>
                      <a:r>
                        <a:rPr kumimoji="0" lang="en-US" sz="1400" b="1" i="0" u="none" strike="noStrike" cap="none" normalizeH="0" baseline="0" dirty="0" err="1" smtClean="0">
                          <a:ln>
                            <a:noFill/>
                          </a:ln>
                          <a:solidFill>
                            <a:srgbClr val="9900CC"/>
                          </a:solidFill>
                          <a:effectLst/>
                          <a:latin typeface="Arial" charset="0"/>
                          <a:cs typeface="Arial" charset="0"/>
                        </a:rPr>
                        <a:t>Dhin</a:t>
                      </a:r>
                      <a:r>
                        <a:rPr kumimoji="0" lang="en-US" sz="1400" b="1" i="0" u="none" strike="noStrike" cap="none" normalizeH="0" baseline="0" dirty="0" smtClean="0">
                          <a:ln>
                            <a:noFill/>
                          </a:ln>
                          <a:solidFill>
                            <a:srgbClr val="9900CC"/>
                          </a:solidFill>
                          <a:effectLst/>
                          <a:latin typeface="Arial" charset="0"/>
                          <a:cs typeface="Arial" charset="0"/>
                        </a:rPr>
                        <a:t> Na | </a:t>
                      </a:r>
                      <a:r>
                        <a:rPr kumimoji="0" lang="en-US" sz="1400" b="1" i="0" u="none" strike="noStrike" cap="none" normalizeH="0" baseline="0" dirty="0" err="1" smtClean="0">
                          <a:ln>
                            <a:noFill/>
                          </a:ln>
                          <a:solidFill>
                            <a:srgbClr val="9900CC"/>
                          </a:solidFill>
                          <a:effectLst/>
                          <a:latin typeface="Arial" charset="0"/>
                          <a:cs typeface="Arial" charset="0"/>
                        </a:rPr>
                        <a:t>Dhin</a:t>
                      </a:r>
                      <a:r>
                        <a:rPr kumimoji="0" lang="en-US" sz="1400" b="1" i="0" u="none" strike="noStrike" cap="none" normalizeH="0" baseline="0" dirty="0" smtClean="0">
                          <a:ln>
                            <a:noFill/>
                          </a:ln>
                          <a:solidFill>
                            <a:srgbClr val="9900CC"/>
                          </a:solidFill>
                          <a:effectLst/>
                          <a:latin typeface="Arial" charset="0"/>
                          <a:cs typeface="Arial" charset="0"/>
                        </a:rPr>
                        <a:t> Na | |</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rgbClr val="9900CC"/>
                        </a:solidFill>
                        <a:effectLst/>
                        <a:latin typeface="Arial" charset="0"/>
                      </a:endParaRPr>
                    </a:p>
                  </a:txBody>
                  <a:tcPr horzOverflow="overflow">
                    <a:lnL w="28575" cap="flat" cmpd="sng" algn="ctr">
                      <a:solidFill>
                        <a:srgbClr val="FF00FF"/>
                      </a:solidFill>
                      <a:prstDash val="solid"/>
                      <a:round/>
                      <a:headEnd type="none" w="med" len="med"/>
                      <a:tailEnd type="none" w="med" len="med"/>
                    </a:lnL>
                    <a:lnR w="28575" cap="flat" cmpd="sng" algn="ctr">
                      <a:solidFill>
                        <a:srgbClr val="FF00FF"/>
                      </a:solidFill>
                      <a:prstDash val="solid"/>
                      <a:round/>
                      <a:headEnd type="none" w="med" len="med"/>
                      <a:tailEnd type="none" w="med" len="med"/>
                    </a:lnR>
                    <a:lnT w="28575" cap="flat" cmpd="sng" algn="ctr">
                      <a:solidFill>
                        <a:srgbClr val="FF00FF"/>
                      </a:solidFill>
                      <a:prstDash val="solid"/>
                      <a:round/>
                      <a:headEnd type="none" w="med" len="med"/>
                      <a:tailEnd type="none" w="med" len="med"/>
                    </a:lnT>
                    <a:lnB w="28575" cap="flat" cmpd="sng" algn="ctr">
                      <a:solidFill>
                        <a:srgbClr val="FF00FF"/>
                      </a:solidFill>
                      <a:prstDash val="solid"/>
                      <a:round/>
                      <a:headEnd type="none" w="med" len="med"/>
                      <a:tailEnd type="none" w="med" len="med"/>
                    </a:lnB>
                    <a:lnTlToBr>
                      <a:noFill/>
                    </a:lnTlToBr>
                    <a:lnBlToTr>
                      <a:noFill/>
                    </a:lnBlToTr>
                    <a:solidFill>
                      <a:srgbClr val="00B0F0"/>
                    </a:solidFill>
                  </a:tcPr>
                </a:tc>
              </a:tr>
              <a:tr h="549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000099"/>
                          </a:solidFill>
                          <a:effectLst/>
                          <a:latin typeface="Arial" charset="0"/>
                        </a:rPr>
                        <a:t>Jhaptal</a:t>
                      </a:r>
                    </a:p>
                  </a:txBody>
                  <a:tcPr horzOverflow="overflow">
                    <a:lnL w="28575" cap="flat" cmpd="sng" algn="ctr">
                      <a:solidFill>
                        <a:srgbClr val="FF00FF"/>
                      </a:solidFill>
                      <a:prstDash val="solid"/>
                      <a:round/>
                      <a:headEnd type="none" w="med" len="med"/>
                      <a:tailEnd type="none" w="med" len="med"/>
                    </a:lnL>
                    <a:lnR w="28575" cap="flat" cmpd="sng" algn="ctr">
                      <a:solidFill>
                        <a:srgbClr val="FF00FF"/>
                      </a:solidFill>
                      <a:prstDash val="solid"/>
                      <a:round/>
                      <a:headEnd type="none" w="med" len="med"/>
                      <a:tailEnd type="none" w="med" len="med"/>
                    </a:lnR>
                    <a:lnT w="28575" cap="flat" cmpd="sng" algn="ctr">
                      <a:solidFill>
                        <a:srgbClr val="FF00FF"/>
                      </a:solidFill>
                      <a:prstDash val="solid"/>
                      <a:round/>
                      <a:headEnd type="none" w="med" len="med"/>
                      <a:tailEnd type="none" w="med" len="med"/>
                    </a:lnT>
                    <a:lnB w="28575" cap="flat" cmpd="sng" algn="ctr">
                      <a:solidFill>
                        <a:srgbClr val="FF00FF"/>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0000"/>
                          </a:solidFill>
                          <a:effectLst/>
                          <a:latin typeface="Arial" charset="0"/>
                        </a:rPr>
                        <a:t>10</a:t>
                      </a:r>
                    </a:p>
                  </a:txBody>
                  <a:tcPr horzOverflow="overflow">
                    <a:lnL w="28575" cap="flat" cmpd="sng" algn="ctr">
                      <a:solidFill>
                        <a:srgbClr val="FF00FF"/>
                      </a:solidFill>
                      <a:prstDash val="solid"/>
                      <a:round/>
                      <a:headEnd type="none" w="med" len="med"/>
                      <a:tailEnd type="none" w="med" len="med"/>
                    </a:lnL>
                    <a:lnR w="28575" cap="flat" cmpd="sng" algn="ctr">
                      <a:solidFill>
                        <a:srgbClr val="FF00FF"/>
                      </a:solidFill>
                      <a:prstDash val="solid"/>
                      <a:round/>
                      <a:headEnd type="none" w="med" len="med"/>
                      <a:tailEnd type="none" w="med" len="med"/>
                    </a:lnR>
                    <a:lnT w="28575" cap="flat" cmpd="sng" algn="ctr">
                      <a:solidFill>
                        <a:srgbClr val="FF00FF"/>
                      </a:solidFill>
                      <a:prstDash val="solid"/>
                      <a:round/>
                      <a:headEnd type="none" w="med" len="med"/>
                      <a:tailEnd type="none" w="med" len="med"/>
                    </a:lnT>
                    <a:lnB w="28575" cap="flat" cmpd="sng" algn="ctr">
                      <a:solidFill>
                        <a:srgbClr val="FF00FF"/>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err="1" smtClean="0">
                          <a:ln>
                            <a:noFill/>
                          </a:ln>
                          <a:solidFill>
                            <a:srgbClr val="9900CC"/>
                          </a:solidFill>
                          <a:effectLst/>
                          <a:latin typeface="Arial" charset="0"/>
                        </a:rPr>
                        <a:t>Dhin</a:t>
                      </a:r>
                      <a:r>
                        <a:rPr kumimoji="0" lang="en-US" sz="1400" b="1" i="0" u="none" strike="noStrike" cap="none" normalizeH="0" baseline="0" dirty="0" smtClean="0">
                          <a:ln>
                            <a:noFill/>
                          </a:ln>
                          <a:solidFill>
                            <a:srgbClr val="9900CC"/>
                          </a:solidFill>
                          <a:effectLst/>
                          <a:latin typeface="Arial" charset="0"/>
                        </a:rPr>
                        <a:t> Na </a:t>
                      </a:r>
                      <a:r>
                        <a:rPr kumimoji="0" lang="en-US" sz="1400" b="1" i="0" u="none" strike="noStrike" cap="none" normalizeH="0" baseline="0" dirty="0" smtClean="0">
                          <a:ln>
                            <a:noFill/>
                          </a:ln>
                          <a:solidFill>
                            <a:srgbClr val="9900CC"/>
                          </a:solidFill>
                          <a:effectLst/>
                          <a:latin typeface="Arial" charset="0"/>
                          <a:cs typeface="Arial" charset="0"/>
                        </a:rPr>
                        <a:t>| </a:t>
                      </a:r>
                      <a:r>
                        <a:rPr kumimoji="0" lang="en-US" sz="1400" b="1" i="0" u="none" strike="noStrike" cap="none" normalizeH="0" baseline="0" dirty="0" err="1" smtClean="0">
                          <a:ln>
                            <a:noFill/>
                          </a:ln>
                          <a:solidFill>
                            <a:srgbClr val="9900CC"/>
                          </a:solidFill>
                          <a:effectLst/>
                          <a:latin typeface="Arial" charset="0"/>
                          <a:cs typeface="Arial" charset="0"/>
                        </a:rPr>
                        <a:t>Dhin</a:t>
                      </a:r>
                      <a:r>
                        <a:rPr kumimoji="0" lang="en-US" sz="1400" b="1" i="0" u="none" strike="noStrike" cap="none" normalizeH="0" baseline="0" dirty="0" smtClean="0">
                          <a:ln>
                            <a:noFill/>
                          </a:ln>
                          <a:solidFill>
                            <a:srgbClr val="9900CC"/>
                          </a:solidFill>
                          <a:effectLst/>
                          <a:latin typeface="Arial" charset="0"/>
                          <a:cs typeface="Arial" charset="0"/>
                        </a:rPr>
                        <a:t> </a:t>
                      </a:r>
                      <a:r>
                        <a:rPr kumimoji="0" lang="en-US" sz="1400" b="1" i="0" u="none" strike="noStrike" cap="none" normalizeH="0" baseline="0" dirty="0" err="1" smtClean="0">
                          <a:ln>
                            <a:noFill/>
                          </a:ln>
                          <a:solidFill>
                            <a:srgbClr val="9900CC"/>
                          </a:solidFill>
                          <a:effectLst/>
                          <a:latin typeface="Arial" charset="0"/>
                          <a:cs typeface="Arial" charset="0"/>
                        </a:rPr>
                        <a:t>Dhin</a:t>
                      </a:r>
                      <a:r>
                        <a:rPr kumimoji="0" lang="en-US" sz="1400" b="1" i="0" u="none" strike="noStrike" cap="none" normalizeH="0" baseline="0" dirty="0" smtClean="0">
                          <a:ln>
                            <a:noFill/>
                          </a:ln>
                          <a:solidFill>
                            <a:srgbClr val="9900CC"/>
                          </a:solidFill>
                          <a:effectLst/>
                          <a:latin typeface="Arial" charset="0"/>
                          <a:cs typeface="Arial" charset="0"/>
                        </a:rPr>
                        <a:t> Na | </a:t>
                      </a:r>
                      <a:r>
                        <a:rPr kumimoji="0" lang="en-US" sz="1400" b="1" i="0" u="none" strike="noStrike" cap="none" normalizeH="0" baseline="0" dirty="0" smtClean="0">
                          <a:ln>
                            <a:noFill/>
                          </a:ln>
                          <a:solidFill>
                            <a:srgbClr val="9900CC"/>
                          </a:solidFill>
                          <a:effectLst/>
                          <a:latin typeface="Arial" charset="0"/>
                        </a:rPr>
                        <a:t>Tin Na </a:t>
                      </a:r>
                      <a:r>
                        <a:rPr kumimoji="0" lang="en-US" sz="1400" b="1" i="0" u="none" strike="noStrike" cap="none" normalizeH="0" baseline="0" dirty="0" smtClean="0">
                          <a:ln>
                            <a:noFill/>
                          </a:ln>
                          <a:solidFill>
                            <a:srgbClr val="9900CC"/>
                          </a:solidFill>
                          <a:effectLst/>
                          <a:latin typeface="Arial" charset="0"/>
                          <a:cs typeface="Arial" charset="0"/>
                        </a:rPr>
                        <a:t>| </a:t>
                      </a:r>
                      <a:r>
                        <a:rPr kumimoji="0" lang="en-US" sz="1400" b="1" i="0" u="none" strike="noStrike" cap="none" normalizeH="0" baseline="0" dirty="0" err="1" smtClean="0">
                          <a:ln>
                            <a:noFill/>
                          </a:ln>
                          <a:solidFill>
                            <a:srgbClr val="9900CC"/>
                          </a:solidFill>
                          <a:effectLst/>
                          <a:latin typeface="Arial" charset="0"/>
                          <a:cs typeface="Arial" charset="0"/>
                        </a:rPr>
                        <a:t>Dhin</a:t>
                      </a:r>
                      <a:r>
                        <a:rPr kumimoji="0" lang="en-US" sz="1400" b="1" i="0" u="none" strike="noStrike" cap="none" normalizeH="0" baseline="0" dirty="0" smtClean="0">
                          <a:ln>
                            <a:noFill/>
                          </a:ln>
                          <a:solidFill>
                            <a:srgbClr val="9900CC"/>
                          </a:solidFill>
                          <a:effectLst/>
                          <a:latin typeface="Arial" charset="0"/>
                          <a:cs typeface="Arial" charset="0"/>
                        </a:rPr>
                        <a:t> </a:t>
                      </a:r>
                      <a:r>
                        <a:rPr kumimoji="0" lang="en-US" sz="1400" b="1" i="0" u="none" strike="noStrike" cap="none" normalizeH="0" baseline="0" dirty="0" err="1" smtClean="0">
                          <a:ln>
                            <a:noFill/>
                          </a:ln>
                          <a:solidFill>
                            <a:srgbClr val="9900CC"/>
                          </a:solidFill>
                          <a:effectLst/>
                          <a:latin typeface="Arial" charset="0"/>
                          <a:cs typeface="Arial" charset="0"/>
                        </a:rPr>
                        <a:t>Dhin</a:t>
                      </a:r>
                      <a:r>
                        <a:rPr kumimoji="0" lang="en-US" sz="1400" b="1" i="0" u="none" strike="noStrike" cap="none" normalizeH="0" baseline="0" dirty="0" smtClean="0">
                          <a:ln>
                            <a:noFill/>
                          </a:ln>
                          <a:solidFill>
                            <a:srgbClr val="9900CC"/>
                          </a:solidFill>
                          <a:effectLst/>
                          <a:latin typeface="Arial" charset="0"/>
                          <a:cs typeface="Arial" charset="0"/>
                        </a:rPr>
                        <a:t> Na | |</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rgbClr val="9900CC"/>
                        </a:solidFill>
                        <a:effectLst/>
                        <a:latin typeface="Arial" charset="0"/>
                      </a:endParaRPr>
                    </a:p>
                  </a:txBody>
                  <a:tcPr horzOverflow="overflow">
                    <a:lnL w="28575" cap="flat" cmpd="sng" algn="ctr">
                      <a:solidFill>
                        <a:srgbClr val="FF00FF"/>
                      </a:solidFill>
                      <a:prstDash val="solid"/>
                      <a:round/>
                      <a:headEnd type="none" w="med" len="med"/>
                      <a:tailEnd type="none" w="med" len="med"/>
                    </a:lnL>
                    <a:lnR w="28575" cap="flat" cmpd="sng" algn="ctr">
                      <a:solidFill>
                        <a:srgbClr val="FF00FF"/>
                      </a:solidFill>
                      <a:prstDash val="solid"/>
                      <a:round/>
                      <a:headEnd type="none" w="med" len="med"/>
                      <a:tailEnd type="none" w="med" len="med"/>
                    </a:lnR>
                    <a:lnT w="28575" cap="flat" cmpd="sng" algn="ctr">
                      <a:solidFill>
                        <a:srgbClr val="FF00FF"/>
                      </a:solidFill>
                      <a:prstDash val="solid"/>
                      <a:round/>
                      <a:headEnd type="none" w="med" len="med"/>
                      <a:tailEnd type="none" w="med" len="med"/>
                    </a:lnT>
                    <a:lnB w="28575" cap="flat" cmpd="sng" algn="ctr">
                      <a:solidFill>
                        <a:srgbClr val="FF00FF"/>
                      </a:solidFill>
                      <a:prstDash val="solid"/>
                      <a:round/>
                      <a:headEnd type="none" w="med" len="med"/>
                      <a:tailEnd type="none" w="med" len="med"/>
                    </a:lnB>
                    <a:lnTlToBr>
                      <a:noFill/>
                    </a:lnTlToBr>
                    <a:lnBlToTr>
                      <a:noFill/>
                    </a:lnBlToTr>
                    <a:solidFill>
                      <a:srgbClr val="00B0F0"/>
                    </a:solidFill>
                  </a:tcPr>
                </a:tc>
              </a:tr>
              <a:tr h="5873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000099"/>
                          </a:solidFill>
                          <a:effectLst/>
                          <a:latin typeface="Arial" charset="0"/>
                        </a:rPr>
                        <a:t>Ektal</a:t>
                      </a:r>
                    </a:p>
                  </a:txBody>
                  <a:tcPr horzOverflow="overflow">
                    <a:lnL w="28575" cap="flat" cmpd="sng" algn="ctr">
                      <a:solidFill>
                        <a:srgbClr val="FF00FF"/>
                      </a:solidFill>
                      <a:prstDash val="solid"/>
                      <a:round/>
                      <a:headEnd type="none" w="med" len="med"/>
                      <a:tailEnd type="none" w="med" len="med"/>
                    </a:lnL>
                    <a:lnR w="28575" cap="flat" cmpd="sng" algn="ctr">
                      <a:solidFill>
                        <a:srgbClr val="FF00FF"/>
                      </a:solidFill>
                      <a:prstDash val="solid"/>
                      <a:round/>
                      <a:headEnd type="none" w="med" len="med"/>
                      <a:tailEnd type="none" w="med" len="med"/>
                    </a:lnR>
                    <a:lnT w="28575" cap="flat" cmpd="sng" algn="ctr">
                      <a:solidFill>
                        <a:srgbClr val="FF00FF"/>
                      </a:solidFill>
                      <a:prstDash val="solid"/>
                      <a:round/>
                      <a:headEnd type="none" w="med" len="med"/>
                      <a:tailEnd type="none" w="med" len="med"/>
                    </a:lnT>
                    <a:lnB w="28575" cap="flat" cmpd="sng" algn="ctr">
                      <a:solidFill>
                        <a:srgbClr val="FF00FF"/>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0000"/>
                          </a:solidFill>
                          <a:effectLst/>
                          <a:latin typeface="Arial" charset="0"/>
                        </a:rPr>
                        <a:t>12</a:t>
                      </a:r>
                    </a:p>
                  </a:txBody>
                  <a:tcPr horzOverflow="overflow">
                    <a:lnL w="28575" cap="flat" cmpd="sng" algn="ctr">
                      <a:solidFill>
                        <a:srgbClr val="FF00FF"/>
                      </a:solidFill>
                      <a:prstDash val="solid"/>
                      <a:round/>
                      <a:headEnd type="none" w="med" len="med"/>
                      <a:tailEnd type="none" w="med" len="med"/>
                    </a:lnL>
                    <a:lnR w="28575" cap="flat" cmpd="sng" algn="ctr">
                      <a:solidFill>
                        <a:srgbClr val="FF00FF"/>
                      </a:solidFill>
                      <a:prstDash val="solid"/>
                      <a:round/>
                      <a:headEnd type="none" w="med" len="med"/>
                      <a:tailEnd type="none" w="med" len="med"/>
                    </a:lnR>
                    <a:lnT w="28575" cap="flat" cmpd="sng" algn="ctr">
                      <a:solidFill>
                        <a:srgbClr val="FF00FF"/>
                      </a:solidFill>
                      <a:prstDash val="solid"/>
                      <a:round/>
                      <a:headEnd type="none" w="med" len="med"/>
                      <a:tailEnd type="none" w="med" len="med"/>
                    </a:lnT>
                    <a:lnB w="28575" cap="flat" cmpd="sng" algn="ctr">
                      <a:solidFill>
                        <a:srgbClr val="FF00FF"/>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err="1" smtClean="0">
                          <a:ln>
                            <a:noFill/>
                          </a:ln>
                          <a:solidFill>
                            <a:srgbClr val="9900CC"/>
                          </a:solidFill>
                          <a:effectLst/>
                          <a:latin typeface="Arial" charset="0"/>
                        </a:rPr>
                        <a:t>Dhin</a:t>
                      </a:r>
                      <a:r>
                        <a:rPr kumimoji="0" lang="en-US" sz="1400" b="1" i="0" u="none" strike="noStrike" cap="none" normalizeH="0" baseline="0" dirty="0" smtClean="0">
                          <a:ln>
                            <a:noFill/>
                          </a:ln>
                          <a:solidFill>
                            <a:srgbClr val="9900CC"/>
                          </a:solidFill>
                          <a:effectLst/>
                          <a:latin typeface="Arial" charset="0"/>
                        </a:rPr>
                        <a:t> </a:t>
                      </a:r>
                      <a:r>
                        <a:rPr kumimoji="0" lang="en-US" sz="1400" b="1" i="0" u="none" strike="noStrike" cap="none" normalizeH="0" baseline="0" dirty="0" err="1" smtClean="0">
                          <a:ln>
                            <a:noFill/>
                          </a:ln>
                          <a:solidFill>
                            <a:srgbClr val="9900CC"/>
                          </a:solidFill>
                          <a:effectLst/>
                          <a:latin typeface="Arial" charset="0"/>
                        </a:rPr>
                        <a:t>Dhin</a:t>
                      </a:r>
                      <a:r>
                        <a:rPr kumimoji="0" lang="en-US" sz="1400" b="1" i="0" u="none" strike="noStrike" cap="none" normalizeH="0" baseline="0" dirty="0" smtClean="0">
                          <a:ln>
                            <a:noFill/>
                          </a:ln>
                          <a:solidFill>
                            <a:srgbClr val="9900CC"/>
                          </a:solidFill>
                          <a:effectLst/>
                          <a:latin typeface="Arial" charset="0"/>
                        </a:rPr>
                        <a:t> </a:t>
                      </a:r>
                      <a:r>
                        <a:rPr kumimoji="0" lang="en-US" sz="1400" b="1" i="0" u="none" strike="noStrike" cap="none" normalizeH="0" baseline="0" dirty="0" smtClean="0">
                          <a:ln>
                            <a:noFill/>
                          </a:ln>
                          <a:solidFill>
                            <a:srgbClr val="9900CC"/>
                          </a:solidFill>
                          <a:effectLst/>
                          <a:latin typeface="Arial" charset="0"/>
                          <a:cs typeface="Arial" charset="0"/>
                        </a:rPr>
                        <a:t>| </a:t>
                      </a:r>
                      <a:r>
                        <a:rPr kumimoji="0" lang="en-US" sz="1400" b="1" i="0" u="none" strike="noStrike" cap="none" normalizeH="0" baseline="0" dirty="0" err="1" smtClean="0">
                          <a:ln>
                            <a:noFill/>
                          </a:ln>
                          <a:solidFill>
                            <a:srgbClr val="9900CC"/>
                          </a:solidFill>
                          <a:effectLst/>
                          <a:latin typeface="Arial" charset="0"/>
                          <a:cs typeface="Arial" charset="0"/>
                        </a:rPr>
                        <a:t>Dhage</a:t>
                      </a:r>
                      <a:r>
                        <a:rPr kumimoji="0" lang="en-US" sz="1400" b="1" i="0" u="none" strike="noStrike" cap="none" normalizeH="0" baseline="0" dirty="0" smtClean="0">
                          <a:ln>
                            <a:noFill/>
                          </a:ln>
                          <a:solidFill>
                            <a:srgbClr val="9900CC"/>
                          </a:solidFill>
                          <a:effectLst/>
                          <a:latin typeface="Arial" charset="0"/>
                          <a:cs typeface="Arial" charset="0"/>
                        </a:rPr>
                        <a:t> </a:t>
                      </a:r>
                      <a:r>
                        <a:rPr kumimoji="0" lang="en-US" sz="1400" b="1" i="0" u="none" strike="noStrike" cap="none" normalizeH="0" baseline="0" dirty="0" err="1" smtClean="0">
                          <a:ln>
                            <a:noFill/>
                          </a:ln>
                          <a:solidFill>
                            <a:srgbClr val="9900CC"/>
                          </a:solidFill>
                          <a:effectLst/>
                          <a:latin typeface="Arial" charset="0"/>
                          <a:cs typeface="Arial" charset="0"/>
                        </a:rPr>
                        <a:t>Tite</a:t>
                      </a:r>
                      <a:r>
                        <a:rPr kumimoji="0" lang="en-US" sz="1400" b="1" i="0" u="none" strike="noStrike" cap="none" normalizeH="0" baseline="0" dirty="0" smtClean="0">
                          <a:ln>
                            <a:noFill/>
                          </a:ln>
                          <a:solidFill>
                            <a:srgbClr val="9900CC"/>
                          </a:solidFill>
                          <a:effectLst/>
                          <a:latin typeface="Arial" charset="0"/>
                          <a:cs typeface="Arial" charset="0"/>
                        </a:rPr>
                        <a:t> | </a:t>
                      </a:r>
                      <a:r>
                        <a:rPr kumimoji="0" lang="en-US" sz="1400" b="1" i="0" u="none" strike="noStrike" cap="none" normalizeH="0" baseline="0" dirty="0" err="1" smtClean="0">
                          <a:ln>
                            <a:noFill/>
                          </a:ln>
                          <a:solidFill>
                            <a:srgbClr val="9900CC"/>
                          </a:solidFill>
                          <a:effectLst/>
                          <a:latin typeface="Arial" charset="0"/>
                          <a:cs typeface="Arial" charset="0"/>
                        </a:rPr>
                        <a:t>Thum</a:t>
                      </a:r>
                      <a:r>
                        <a:rPr kumimoji="0" lang="en-US" sz="1400" b="1" i="0" u="none" strike="noStrike" cap="none" normalizeH="0" baseline="0" dirty="0" smtClean="0">
                          <a:ln>
                            <a:noFill/>
                          </a:ln>
                          <a:solidFill>
                            <a:srgbClr val="9900CC"/>
                          </a:solidFill>
                          <a:effectLst/>
                          <a:latin typeface="Arial" charset="0"/>
                          <a:cs typeface="Arial" charset="0"/>
                        </a:rPr>
                        <a:t> Na | Kat Ta | </a:t>
                      </a:r>
                      <a:r>
                        <a:rPr kumimoji="0" lang="en-US" sz="1400" b="1" i="0" u="none" strike="noStrike" cap="none" normalizeH="0" baseline="0" dirty="0" err="1" smtClean="0">
                          <a:ln>
                            <a:noFill/>
                          </a:ln>
                          <a:solidFill>
                            <a:srgbClr val="9900CC"/>
                          </a:solidFill>
                          <a:effectLst/>
                          <a:latin typeface="Arial" charset="0"/>
                          <a:cs typeface="Arial" charset="0"/>
                        </a:rPr>
                        <a:t>Dhage</a:t>
                      </a:r>
                      <a:r>
                        <a:rPr kumimoji="0" lang="en-US" sz="1400" b="1" i="0" u="none" strike="noStrike" cap="none" normalizeH="0" baseline="0" dirty="0" smtClean="0">
                          <a:ln>
                            <a:noFill/>
                          </a:ln>
                          <a:solidFill>
                            <a:srgbClr val="9900CC"/>
                          </a:solidFill>
                          <a:effectLst/>
                          <a:latin typeface="Arial" charset="0"/>
                          <a:cs typeface="Arial" charset="0"/>
                        </a:rPr>
                        <a:t> </a:t>
                      </a:r>
                      <a:r>
                        <a:rPr kumimoji="0" lang="en-US" sz="1400" b="1" i="0" u="none" strike="noStrike" cap="none" normalizeH="0" baseline="0" dirty="0" err="1" smtClean="0">
                          <a:ln>
                            <a:noFill/>
                          </a:ln>
                          <a:solidFill>
                            <a:srgbClr val="9900CC"/>
                          </a:solidFill>
                          <a:effectLst/>
                          <a:latin typeface="Arial" charset="0"/>
                          <a:cs typeface="Arial" charset="0"/>
                        </a:rPr>
                        <a:t>Tite</a:t>
                      </a:r>
                      <a:r>
                        <a:rPr kumimoji="0" lang="en-US" sz="1400" b="1" i="0" u="none" strike="noStrike" cap="none" normalizeH="0" baseline="0" dirty="0" smtClean="0">
                          <a:ln>
                            <a:noFill/>
                          </a:ln>
                          <a:solidFill>
                            <a:srgbClr val="9900CC"/>
                          </a:solidFill>
                          <a:effectLst/>
                          <a:latin typeface="Arial" charset="0"/>
                          <a:cs typeface="Arial" charset="0"/>
                        </a:rPr>
                        <a:t> | </a:t>
                      </a:r>
                      <a:r>
                        <a:rPr kumimoji="0" lang="en-US" sz="1400" b="1" i="0" u="none" strike="noStrike" cap="none" normalizeH="0" baseline="0" dirty="0" err="1" smtClean="0">
                          <a:ln>
                            <a:noFill/>
                          </a:ln>
                          <a:solidFill>
                            <a:srgbClr val="9900CC"/>
                          </a:solidFill>
                          <a:effectLst/>
                          <a:latin typeface="Arial" charset="0"/>
                          <a:cs typeface="Arial" charset="0"/>
                        </a:rPr>
                        <a:t>Dhin</a:t>
                      </a:r>
                      <a:r>
                        <a:rPr kumimoji="0" lang="en-US" sz="1400" b="1" i="0" u="none" strike="noStrike" cap="none" normalizeH="0" baseline="0" dirty="0" smtClean="0">
                          <a:ln>
                            <a:noFill/>
                          </a:ln>
                          <a:solidFill>
                            <a:srgbClr val="9900CC"/>
                          </a:solidFill>
                          <a:effectLst/>
                          <a:latin typeface="Arial" charset="0"/>
                          <a:cs typeface="Arial" charset="0"/>
                        </a:rPr>
                        <a:t> </a:t>
                      </a:r>
                      <a:r>
                        <a:rPr kumimoji="0" lang="en-US" sz="1400" b="1" i="0" u="none" strike="noStrike" cap="none" normalizeH="0" baseline="0" dirty="0" err="1" smtClean="0">
                          <a:ln>
                            <a:noFill/>
                          </a:ln>
                          <a:solidFill>
                            <a:srgbClr val="9900CC"/>
                          </a:solidFill>
                          <a:effectLst/>
                          <a:latin typeface="Arial" charset="0"/>
                          <a:cs typeface="Arial" charset="0"/>
                        </a:rPr>
                        <a:t>Dha</a:t>
                      </a:r>
                      <a:r>
                        <a:rPr kumimoji="0" lang="en-US" sz="1400" b="1" i="0" u="none" strike="noStrike" cap="none" normalizeH="0" baseline="0" dirty="0" smtClean="0">
                          <a:ln>
                            <a:noFill/>
                          </a:ln>
                          <a:solidFill>
                            <a:srgbClr val="9900CC"/>
                          </a:solidFill>
                          <a:effectLst/>
                          <a:latin typeface="Arial" charset="0"/>
                          <a:cs typeface="Arial" charset="0"/>
                        </a:rPr>
                        <a:t> | |</a:t>
                      </a:r>
                    </a:p>
                  </a:txBody>
                  <a:tcPr horzOverflow="overflow">
                    <a:lnL w="28575" cap="flat" cmpd="sng" algn="ctr">
                      <a:solidFill>
                        <a:srgbClr val="FF00FF"/>
                      </a:solidFill>
                      <a:prstDash val="solid"/>
                      <a:round/>
                      <a:headEnd type="none" w="med" len="med"/>
                      <a:tailEnd type="none" w="med" len="med"/>
                    </a:lnL>
                    <a:lnR w="28575" cap="flat" cmpd="sng" algn="ctr">
                      <a:solidFill>
                        <a:srgbClr val="FF00FF"/>
                      </a:solidFill>
                      <a:prstDash val="solid"/>
                      <a:round/>
                      <a:headEnd type="none" w="med" len="med"/>
                      <a:tailEnd type="none" w="med" len="med"/>
                    </a:lnR>
                    <a:lnT w="28575" cap="flat" cmpd="sng" algn="ctr">
                      <a:solidFill>
                        <a:srgbClr val="FF00FF"/>
                      </a:solidFill>
                      <a:prstDash val="solid"/>
                      <a:round/>
                      <a:headEnd type="none" w="med" len="med"/>
                      <a:tailEnd type="none" w="med" len="med"/>
                    </a:lnT>
                    <a:lnB w="28575" cap="flat" cmpd="sng" algn="ctr">
                      <a:solidFill>
                        <a:srgbClr val="FF00FF"/>
                      </a:solidFill>
                      <a:prstDash val="solid"/>
                      <a:round/>
                      <a:headEnd type="none" w="med" len="med"/>
                      <a:tailEnd type="none" w="med" len="med"/>
                    </a:lnB>
                    <a:lnTlToBr>
                      <a:noFill/>
                    </a:lnTlToBr>
                    <a:lnBlToTr>
                      <a:noFill/>
                    </a:lnBlToTr>
                    <a:solidFill>
                      <a:srgbClr val="00B0F0"/>
                    </a:solidFill>
                  </a:tcPr>
                </a:tc>
              </a:tr>
              <a:tr h="5778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000099"/>
                          </a:solidFill>
                          <a:effectLst/>
                          <a:latin typeface="Arial" charset="0"/>
                        </a:rPr>
                        <a:t>Jhoomra</a:t>
                      </a:r>
                    </a:p>
                  </a:txBody>
                  <a:tcPr horzOverflow="overflow">
                    <a:lnL w="28575" cap="flat" cmpd="sng" algn="ctr">
                      <a:solidFill>
                        <a:srgbClr val="FF00FF"/>
                      </a:solidFill>
                      <a:prstDash val="solid"/>
                      <a:round/>
                      <a:headEnd type="none" w="med" len="med"/>
                      <a:tailEnd type="none" w="med" len="med"/>
                    </a:lnL>
                    <a:lnR w="28575" cap="flat" cmpd="sng" algn="ctr">
                      <a:solidFill>
                        <a:srgbClr val="FF00FF"/>
                      </a:solidFill>
                      <a:prstDash val="solid"/>
                      <a:round/>
                      <a:headEnd type="none" w="med" len="med"/>
                      <a:tailEnd type="none" w="med" len="med"/>
                    </a:lnR>
                    <a:lnT w="28575" cap="flat" cmpd="sng" algn="ctr">
                      <a:solidFill>
                        <a:srgbClr val="FF00FF"/>
                      </a:solidFill>
                      <a:prstDash val="solid"/>
                      <a:round/>
                      <a:headEnd type="none" w="med" len="med"/>
                      <a:tailEnd type="none" w="med" len="med"/>
                    </a:lnT>
                    <a:lnB w="28575" cap="flat" cmpd="sng" algn="ctr">
                      <a:solidFill>
                        <a:srgbClr val="FF00FF"/>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0000"/>
                          </a:solidFill>
                          <a:effectLst/>
                          <a:latin typeface="Arial" charset="0"/>
                        </a:rPr>
                        <a:t>14</a:t>
                      </a:r>
                    </a:p>
                  </a:txBody>
                  <a:tcPr horzOverflow="overflow">
                    <a:lnL w="28575" cap="flat" cmpd="sng" algn="ctr">
                      <a:solidFill>
                        <a:srgbClr val="FF00FF"/>
                      </a:solidFill>
                      <a:prstDash val="solid"/>
                      <a:round/>
                      <a:headEnd type="none" w="med" len="med"/>
                      <a:tailEnd type="none" w="med" len="med"/>
                    </a:lnL>
                    <a:lnR w="28575" cap="flat" cmpd="sng" algn="ctr">
                      <a:solidFill>
                        <a:srgbClr val="FF00FF"/>
                      </a:solidFill>
                      <a:prstDash val="solid"/>
                      <a:round/>
                      <a:headEnd type="none" w="med" len="med"/>
                      <a:tailEnd type="none" w="med" len="med"/>
                    </a:lnR>
                    <a:lnT w="28575" cap="flat" cmpd="sng" algn="ctr">
                      <a:solidFill>
                        <a:srgbClr val="FF00FF"/>
                      </a:solidFill>
                      <a:prstDash val="solid"/>
                      <a:round/>
                      <a:headEnd type="none" w="med" len="med"/>
                      <a:tailEnd type="none" w="med" len="med"/>
                    </a:lnT>
                    <a:lnB w="28575" cap="flat" cmpd="sng" algn="ctr">
                      <a:solidFill>
                        <a:srgbClr val="FF00FF"/>
                      </a:solidFill>
                      <a:prstDash val="solid"/>
                      <a:round/>
                      <a:headEnd type="none" w="med" len="med"/>
                      <a:tailEnd type="none" w="med" len="med"/>
                    </a:lnB>
                    <a:lnTlToBr>
                      <a:noFill/>
                    </a:lnTlToBr>
                    <a:lnBlToTr>
                      <a:noFill/>
                    </a:lnBlToTr>
                    <a:solidFill>
                      <a:srgbClr val="00B0F0"/>
                    </a:solidFill>
                  </a:tcPr>
                </a:tc>
                <a:tc>
                  <a:txBody>
                    <a:bodyPr/>
                    <a:lstStyle/>
                    <a:p>
                      <a:pPr marL="5105400" marR="0" lvl="0" indent="-510540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err="1" smtClean="0">
                          <a:ln>
                            <a:noFill/>
                          </a:ln>
                          <a:solidFill>
                            <a:srgbClr val="9900CC"/>
                          </a:solidFill>
                          <a:effectLst/>
                          <a:latin typeface="Arial" charset="0"/>
                          <a:cs typeface="Arial" charset="0"/>
                        </a:rPr>
                        <a:t>Dha</a:t>
                      </a:r>
                      <a:r>
                        <a:rPr kumimoji="0" lang="en-US" sz="1400" b="1" i="0" u="none" strike="noStrike" cap="none" normalizeH="0" baseline="0" dirty="0" smtClean="0">
                          <a:ln>
                            <a:noFill/>
                          </a:ln>
                          <a:solidFill>
                            <a:srgbClr val="9900CC"/>
                          </a:solidFill>
                          <a:effectLst/>
                          <a:latin typeface="Arial" charset="0"/>
                          <a:cs typeface="Arial" charset="0"/>
                        </a:rPr>
                        <a:t> –</a:t>
                      </a:r>
                      <a:r>
                        <a:rPr kumimoji="0" lang="en-US" sz="1400" b="1" i="0" u="none" strike="noStrike" cap="none" normalizeH="0" baseline="0" dirty="0" err="1" smtClean="0">
                          <a:ln>
                            <a:noFill/>
                          </a:ln>
                          <a:solidFill>
                            <a:srgbClr val="9900CC"/>
                          </a:solidFill>
                          <a:effectLst/>
                          <a:latin typeface="Arial" charset="0"/>
                          <a:cs typeface="Arial" charset="0"/>
                        </a:rPr>
                        <a:t>Dha</a:t>
                      </a:r>
                      <a:r>
                        <a:rPr kumimoji="0" lang="en-US" sz="1400" b="1" i="0" u="none" strike="noStrike" cap="none" normalizeH="0" baseline="0" dirty="0" smtClean="0">
                          <a:ln>
                            <a:noFill/>
                          </a:ln>
                          <a:solidFill>
                            <a:srgbClr val="9900CC"/>
                          </a:solidFill>
                          <a:effectLst/>
                          <a:latin typeface="Arial" charset="0"/>
                          <a:cs typeface="Arial" charset="0"/>
                        </a:rPr>
                        <a:t> </a:t>
                      </a:r>
                      <a:r>
                        <a:rPr kumimoji="0" lang="en-US" sz="1400" b="1" i="0" u="none" strike="noStrike" cap="none" normalizeH="0" baseline="0" dirty="0" err="1" smtClean="0">
                          <a:ln>
                            <a:noFill/>
                          </a:ln>
                          <a:solidFill>
                            <a:srgbClr val="9900CC"/>
                          </a:solidFill>
                          <a:effectLst/>
                          <a:latin typeface="Arial" charset="0"/>
                          <a:cs typeface="Arial" charset="0"/>
                        </a:rPr>
                        <a:t>Tirakita</a:t>
                      </a:r>
                      <a:r>
                        <a:rPr kumimoji="0" lang="en-US" sz="1400" b="1" i="0" u="none" strike="noStrike" cap="none" normalizeH="0" baseline="0" dirty="0" smtClean="0">
                          <a:ln>
                            <a:noFill/>
                          </a:ln>
                          <a:solidFill>
                            <a:srgbClr val="9900CC"/>
                          </a:solidFill>
                          <a:effectLst/>
                          <a:latin typeface="Arial" charset="0"/>
                          <a:cs typeface="Arial" charset="0"/>
                        </a:rPr>
                        <a:t> | </a:t>
                      </a:r>
                      <a:r>
                        <a:rPr kumimoji="0" lang="en-US" sz="1400" b="1" i="0" u="none" strike="noStrike" cap="none" normalizeH="0" baseline="0" dirty="0" err="1" smtClean="0">
                          <a:ln>
                            <a:noFill/>
                          </a:ln>
                          <a:solidFill>
                            <a:srgbClr val="9900CC"/>
                          </a:solidFill>
                          <a:effectLst/>
                          <a:latin typeface="Arial" charset="0"/>
                          <a:cs typeface="Arial" charset="0"/>
                        </a:rPr>
                        <a:t>Dhin</a:t>
                      </a:r>
                      <a:r>
                        <a:rPr kumimoji="0" lang="en-US" sz="1400" b="1" i="0" u="none" strike="noStrike" cap="none" normalizeH="0" baseline="0" dirty="0" smtClean="0">
                          <a:ln>
                            <a:noFill/>
                          </a:ln>
                          <a:solidFill>
                            <a:srgbClr val="9900CC"/>
                          </a:solidFill>
                          <a:effectLst/>
                          <a:latin typeface="Arial" charset="0"/>
                          <a:cs typeface="Arial" charset="0"/>
                        </a:rPr>
                        <a:t> </a:t>
                      </a:r>
                      <a:r>
                        <a:rPr kumimoji="0" lang="en-US" sz="1400" b="1" i="0" u="none" strike="noStrike" cap="none" normalizeH="0" baseline="0" dirty="0" err="1" smtClean="0">
                          <a:ln>
                            <a:noFill/>
                          </a:ln>
                          <a:solidFill>
                            <a:srgbClr val="9900CC"/>
                          </a:solidFill>
                          <a:effectLst/>
                          <a:latin typeface="Arial" charset="0"/>
                          <a:cs typeface="Arial" charset="0"/>
                        </a:rPr>
                        <a:t>Dhin</a:t>
                      </a:r>
                      <a:r>
                        <a:rPr kumimoji="0" lang="en-US" sz="1400" b="1" i="0" u="none" strike="noStrike" cap="none" normalizeH="0" baseline="0" dirty="0" smtClean="0">
                          <a:ln>
                            <a:noFill/>
                          </a:ln>
                          <a:solidFill>
                            <a:srgbClr val="9900CC"/>
                          </a:solidFill>
                          <a:effectLst/>
                          <a:latin typeface="Arial" charset="0"/>
                          <a:cs typeface="Arial" charset="0"/>
                        </a:rPr>
                        <a:t> </a:t>
                      </a:r>
                      <a:r>
                        <a:rPr kumimoji="0" lang="en-US" sz="1400" b="1" i="0" u="none" strike="noStrike" cap="none" normalizeH="0" baseline="0" dirty="0" err="1" smtClean="0">
                          <a:ln>
                            <a:noFill/>
                          </a:ln>
                          <a:solidFill>
                            <a:srgbClr val="9900CC"/>
                          </a:solidFill>
                          <a:effectLst/>
                          <a:latin typeface="Arial" charset="0"/>
                          <a:cs typeface="Arial" charset="0"/>
                        </a:rPr>
                        <a:t>Dhage</a:t>
                      </a:r>
                      <a:r>
                        <a:rPr kumimoji="0" lang="en-US" sz="1400" b="1" i="0" u="none" strike="noStrike" cap="none" normalizeH="0" baseline="0" dirty="0" smtClean="0">
                          <a:ln>
                            <a:noFill/>
                          </a:ln>
                          <a:solidFill>
                            <a:srgbClr val="9900CC"/>
                          </a:solidFill>
                          <a:effectLst/>
                          <a:latin typeface="Arial" charset="0"/>
                          <a:cs typeface="Arial" charset="0"/>
                        </a:rPr>
                        <a:t> </a:t>
                      </a:r>
                      <a:r>
                        <a:rPr kumimoji="0" lang="en-US" sz="1400" b="1" i="0" u="none" strike="noStrike" cap="none" normalizeH="0" baseline="0" dirty="0" err="1" smtClean="0">
                          <a:ln>
                            <a:noFill/>
                          </a:ln>
                          <a:solidFill>
                            <a:srgbClr val="9900CC"/>
                          </a:solidFill>
                          <a:effectLst/>
                          <a:latin typeface="Arial" charset="0"/>
                          <a:cs typeface="Arial" charset="0"/>
                        </a:rPr>
                        <a:t>Tirakita</a:t>
                      </a:r>
                      <a:r>
                        <a:rPr kumimoji="0" lang="en-US" sz="1400" b="1" i="0" u="none" strike="noStrike" cap="none" normalizeH="0" baseline="0" dirty="0" smtClean="0">
                          <a:ln>
                            <a:noFill/>
                          </a:ln>
                          <a:solidFill>
                            <a:srgbClr val="9900CC"/>
                          </a:solidFill>
                          <a:effectLst/>
                          <a:latin typeface="Arial" charset="0"/>
                          <a:cs typeface="Arial" charset="0"/>
                        </a:rPr>
                        <a:t> | Ta –Ta </a:t>
                      </a:r>
                      <a:r>
                        <a:rPr kumimoji="0" lang="en-US" sz="1400" b="1" i="0" u="none" strike="noStrike" cap="none" normalizeH="0" baseline="0" dirty="0" err="1" smtClean="0">
                          <a:ln>
                            <a:noFill/>
                          </a:ln>
                          <a:solidFill>
                            <a:srgbClr val="9900CC"/>
                          </a:solidFill>
                          <a:effectLst/>
                          <a:latin typeface="Arial" charset="0"/>
                          <a:cs typeface="Arial" charset="0"/>
                        </a:rPr>
                        <a:t>Tirakita</a:t>
                      </a:r>
                      <a:r>
                        <a:rPr kumimoji="0" lang="en-US" sz="1400" b="1" i="0" u="none" strike="noStrike" cap="none" normalizeH="0" baseline="0" dirty="0" smtClean="0">
                          <a:ln>
                            <a:noFill/>
                          </a:ln>
                          <a:solidFill>
                            <a:srgbClr val="9900CC"/>
                          </a:solidFill>
                          <a:effectLst/>
                          <a:latin typeface="Arial" charset="0"/>
                          <a:cs typeface="Arial" charset="0"/>
                        </a:rPr>
                        <a:t> | </a:t>
                      </a:r>
                      <a:r>
                        <a:rPr kumimoji="0" lang="en-US" sz="1400" b="1" i="0" u="none" strike="noStrike" cap="none" normalizeH="0" baseline="0" dirty="0" err="1" smtClean="0">
                          <a:ln>
                            <a:noFill/>
                          </a:ln>
                          <a:solidFill>
                            <a:srgbClr val="9900CC"/>
                          </a:solidFill>
                          <a:effectLst/>
                          <a:latin typeface="Arial" charset="0"/>
                          <a:cs typeface="Arial" charset="0"/>
                        </a:rPr>
                        <a:t>Dhin</a:t>
                      </a:r>
                      <a:r>
                        <a:rPr kumimoji="0" lang="en-US" sz="1400" b="1" i="0" u="none" strike="noStrike" cap="none" normalizeH="0" baseline="0" dirty="0" smtClean="0">
                          <a:ln>
                            <a:noFill/>
                          </a:ln>
                          <a:solidFill>
                            <a:srgbClr val="9900CC"/>
                          </a:solidFill>
                          <a:effectLst/>
                          <a:latin typeface="Arial" charset="0"/>
                          <a:cs typeface="Arial" charset="0"/>
                        </a:rPr>
                        <a:t> </a:t>
                      </a:r>
                      <a:r>
                        <a:rPr kumimoji="0" lang="en-US" sz="1400" b="1" i="0" u="none" strike="noStrike" cap="none" normalizeH="0" baseline="0" dirty="0" err="1" smtClean="0">
                          <a:ln>
                            <a:noFill/>
                          </a:ln>
                          <a:solidFill>
                            <a:srgbClr val="9900CC"/>
                          </a:solidFill>
                          <a:effectLst/>
                          <a:latin typeface="Arial" charset="0"/>
                          <a:cs typeface="Arial" charset="0"/>
                        </a:rPr>
                        <a:t>Dhin</a:t>
                      </a:r>
                      <a:r>
                        <a:rPr kumimoji="0" lang="en-US" sz="1400" b="1" i="0" u="none" strike="noStrike" cap="none" normalizeH="0" baseline="0" dirty="0" smtClean="0">
                          <a:ln>
                            <a:noFill/>
                          </a:ln>
                          <a:solidFill>
                            <a:srgbClr val="9900CC"/>
                          </a:solidFill>
                          <a:effectLst/>
                          <a:latin typeface="Arial" charset="0"/>
                          <a:cs typeface="Arial" charset="0"/>
                        </a:rPr>
                        <a:t> </a:t>
                      </a:r>
                      <a:r>
                        <a:rPr kumimoji="0" lang="en-US" sz="1400" b="1" i="0" u="none" strike="noStrike" cap="none" normalizeH="0" baseline="0" dirty="0" err="1" smtClean="0">
                          <a:ln>
                            <a:noFill/>
                          </a:ln>
                          <a:solidFill>
                            <a:srgbClr val="9900CC"/>
                          </a:solidFill>
                          <a:effectLst/>
                          <a:latin typeface="Arial" charset="0"/>
                          <a:cs typeface="Arial" charset="0"/>
                        </a:rPr>
                        <a:t>Dhage</a:t>
                      </a:r>
                      <a:r>
                        <a:rPr kumimoji="0" lang="en-US" sz="1400" b="1" i="0" u="none" strike="noStrike" cap="none" normalizeH="0" baseline="0" dirty="0" smtClean="0">
                          <a:ln>
                            <a:noFill/>
                          </a:ln>
                          <a:solidFill>
                            <a:srgbClr val="9900CC"/>
                          </a:solidFill>
                          <a:effectLst/>
                          <a:latin typeface="Arial" charset="0"/>
                          <a:cs typeface="Arial" charset="0"/>
                        </a:rPr>
                        <a:t> </a:t>
                      </a:r>
                      <a:r>
                        <a:rPr kumimoji="0" lang="en-US" sz="1400" b="1" i="0" u="none" strike="noStrike" cap="none" normalizeH="0" baseline="0" dirty="0" err="1" smtClean="0">
                          <a:ln>
                            <a:noFill/>
                          </a:ln>
                          <a:solidFill>
                            <a:srgbClr val="9900CC"/>
                          </a:solidFill>
                          <a:effectLst/>
                          <a:latin typeface="Arial" charset="0"/>
                          <a:cs typeface="Arial" charset="0"/>
                        </a:rPr>
                        <a:t>Tirakita</a:t>
                      </a:r>
                      <a:r>
                        <a:rPr kumimoji="0" lang="en-US" sz="1400" b="1" i="0" u="none" strike="noStrike" cap="none" normalizeH="0" baseline="0" dirty="0" smtClean="0">
                          <a:ln>
                            <a:noFill/>
                          </a:ln>
                          <a:solidFill>
                            <a:srgbClr val="9900CC"/>
                          </a:solidFill>
                          <a:effectLst/>
                          <a:latin typeface="Arial" charset="0"/>
                          <a:cs typeface="Arial" charset="0"/>
                        </a:rPr>
                        <a:t> | |</a:t>
                      </a:r>
                    </a:p>
                  </a:txBody>
                  <a:tcPr horzOverflow="overflow">
                    <a:lnL w="28575" cap="flat" cmpd="sng" algn="ctr">
                      <a:solidFill>
                        <a:srgbClr val="FF00FF"/>
                      </a:solidFill>
                      <a:prstDash val="solid"/>
                      <a:round/>
                      <a:headEnd type="none" w="med" len="med"/>
                      <a:tailEnd type="none" w="med" len="med"/>
                    </a:lnL>
                    <a:lnR w="28575" cap="flat" cmpd="sng" algn="ctr">
                      <a:solidFill>
                        <a:srgbClr val="FF00FF"/>
                      </a:solidFill>
                      <a:prstDash val="solid"/>
                      <a:round/>
                      <a:headEnd type="none" w="med" len="med"/>
                      <a:tailEnd type="none" w="med" len="med"/>
                    </a:lnR>
                    <a:lnT w="28575" cap="flat" cmpd="sng" algn="ctr">
                      <a:solidFill>
                        <a:srgbClr val="FF00FF"/>
                      </a:solidFill>
                      <a:prstDash val="solid"/>
                      <a:round/>
                      <a:headEnd type="none" w="med" len="med"/>
                      <a:tailEnd type="none" w="med" len="med"/>
                    </a:lnT>
                    <a:lnB w="28575" cap="flat" cmpd="sng" algn="ctr">
                      <a:solidFill>
                        <a:srgbClr val="FF00FF"/>
                      </a:solidFill>
                      <a:prstDash val="solid"/>
                      <a:round/>
                      <a:headEnd type="none" w="med" len="med"/>
                      <a:tailEnd type="none" w="med" len="med"/>
                    </a:lnB>
                    <a:lnTlToBr>
                      <a:noFill/>
                    </a:lnTlToBr>
                    <a:lnBlToTr>
                      <a:noFill/>
                    </a:lnBlToTr>
                    <a:solidFill>
                      <a:srgbClr val="00B0F0"/>
                    </a:solidFill>
                  </a:tcPr>
                </a:tc>
              </a:tr>
              <a:tr h="5873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000099"/>
                          </a:solidFill>
                          <a:effectLst/>
                          <a:latin typeface="Arial" charset="0"/>
                        </a:rPr>
                        <a:t>Deepchandi</a:t>
                      </a:r>
                    </a:p>
                  </a:txBody>
                  <a:tcPr horzOverflow="overflow">
                    <a:lnL w="28575" cap="flat" cmpd="sng" algn="ctr">
                      <a:solidFill>
                        <a:srgbClr val="FF00FF"/>
                      </a:solidFill>
                      <a:prstDash val="solid"/>
                      <a:round/>
                      <a:headEnd type="none" w="med" len="med"/>
                      <a:tailEnd type="none" w="med" len="med"/>
                    </a:lnL>
                    <a:lnR w="28575" cap="flat" cmpd="sng" algn="ctr">
                      <a:solidFill>
                        <a:srgbClr val="FF00FF"/>
                      </a:solidFill>
                      <a:prstDash val="solid"/>
                      <a:round/>
                      <a:headEnd type="none" w="med" len="med"/>
                      <a:tailEnd type="none" w="med" len="med"/>
                    </a:lnR>
                    <a:lnT w="28575" cap="flat" cmpd="sng" algn="ctr">
                      <a:solidFill>
                        <a:srgbClr val="FF00FF"/>
                      </a:solidFill>
                      <a:prstDash val="solid"/>
                      <a:round/>
                      <a:headEnd type="none" w="med" len="med"/>
                      <a:tailEnd type="none" w="med" len="med"/>
                    </a:lnT>
                    <a:lnB w="28575" cap="flat" cmpd="sng" algn="ctr">
                      <a:solidFill>
                        <a:srgbClr val="FF00FF"/>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0000"/>
                          </a:solidFill>
                          <a:effectLst/>
                          <a:latin typeface="Arial" charset="0"/>
                        </a:rPr>
                        <a:t>14</a:t>
                      </a:r>
                    </a:p>
                  </a:txBody>
                  <a:tcPr horzOverflow="overflow">
                    <a:lnL w="28575" cap="flat" cmpd="sng" algn="ctr">
                      <a:solidFill>
                        <a:srgbClr val="FF00FF"/>
                      </a:solidFill>
                      <a:prstDash val="solid"/>
                      <a:round/>
                      <a:headEnd type="none" w="med" len="med"/>
                      <a:tailEnd type="none" w="med" len="med"/>
                    </a:lnL>
                    <a:lnR w="28575" cap="flat" cmpd="sng" algn="ctr">
                      <a:solidFill>
                        <a:srgbClr val="FF00FF"/>
                      </a:solidFill>
                      <a:prstDash val="solid"/>
                      <a:round/>
                      <a:headEnd type="none" w="med" len="med"/>
                      <a:tailEnd type="none" w="med" len="med"/>
                    </a:lnR>
                    <a:lnT w="28575" cap="flat" cmpd="sng" algn="ctr">
                      <a:solidFill>
                        <a:srgbClr val="FF00FF"/>
                      </a:solidFill>
                      <a:prstDash val="solid"/>
                      <a:round/>
                      <a:headEnd type="none" w="med" len="med"/>
                      <a:tailEnd type="none" w="med" len="med"/>
                    </a:lnT>
                    <a:lnB w="28575" cap="flat" cmpd="sng" algn="ctr">
                      <a:solidFill>
                        <a:srgbClr val="FF00FF"/>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err="1" smtClean="0">
                          <a:ln>
                            <a:noFill/>
                          </a:ln>
                          <a:solidFill>
                            <a:srgbClr val="9900CC"/>
                          </a:solidFill>
                          <a:effectLst/>
                          <a:latin typeface="Arial" charset="0"/>
                        </a:rPr>
                        <a:t>Dha</a:t>
                      </a:r>
                      <a:r>
                        <a:rPr kumimoji="0" lang="en-US" sz="1400" b="1" i="0" u="none" strike="noStrike" cap="none" normalizeH="0" baseline="0" dirty="0" smtClean="0">
                          <a:ln>
                            <a:noFill/>
                          </a:ln>
                          <a:solidFill>
                            <a:srgbClr val="9900CC"/>
                          </a:solidFill>
                          <a:effectLst/>
                          <a:latin typeface="Arial" charset="0"/>
                        </a:rPr>
                        <a:t> </a:t>
                      </a:r>
                      <a:r>
                        <a:rPr kumimoji="0" lang="en-US" sz="1400" b="1" i="0" u="none" strike="noStrike" cap="none" normalizeH="0" baseline="0" dirty="0" err="1" smtClean="0">
                          <a:ln>
                            <a:noFill/>
                          </a:ln>
                          <a:solidFill>
                            <a:srgbClr val="9900CC"/>
                          </a:solidFill>
                          <a:effectLst/>
                          <a:latin typeface="Arial" charset="0"/>
                        </a:rPr>
                        <a:t>Dhin</a:t>
                      </a:r>
                      <a:r>
                        <a:rPr kumimoji="0" lang="en-US" sz="1400" b="1" i="0" u="none" strike="noStrike" cap="none" normalizeH="0" baseline="0" dirty="0" smtClean="0">
                          <a:ln>
                            <a:noFill/>
                          </a:ln>
                          <a:solidFill>
                            <a:srgbClr val="9900CC"/>
                          </a:solidFill>
                          <a:effectLst/>
                          <a:latin typeface="Arial" charset="0"/>
                        </a:rPr>
                        <a:t> - </a:t>
                      </a:r>
                      <a:r>
                        <a:rPr kumimoji="0" lang="en-US" sz="1400" b="1" i="0" u="none" strike="noStrike" cap="none" normalizeH="0" baseline="0" dirty="0" smtClean="0">
                          <a:ln>
                            <a:noFill/>
                          </a:ln>
                          <a:solidFill>
                            <a:srgbClr val="9900CC"/>
                          </a:solidFill>
                          <a:effectLst/>
                          <a:latin typeface="Arial" charset="0"/>
                          <a:cs typeface="Arial" charset="0"/>
                        </a:rPr>
                        <a:t>| </a:t>
                      </a:r>
                      <a:r>
                        <a:rPr kumimoji="0" lang="en-US" sz="1400" b="1" i="0" u="none" strike="noStrike" cap="none" normalizeH="0" baseline="0" dirty="0" err="1" smtClean="0">
                          <a:ln>
                            <a:noFill/>
                          </a:ln>
                          <a:solidFill>
                            <a:srgbClr val="9900CC"/>
                          </a:solidFill>
                          <a:effectLst/>
                          <a:latin typeface="Arial" charset="0"/>
                          <a:cs typeface="Arial" charset="0"/>
                        </a:rPr>
                        <a:t>Dha</a:t>
                      </a:r>
                      <a:r>
                        <a:rPr kumimoji="0" lang="en-US" sz="1400" b="1" i="0" u="none" strike="noStrike" cap="none" normalizeH="0" baseline="0" dirty="0" smtClean="0">
                          <a:ln>
                            <a:noFill/>
                          </a:ln>
                          <a:solidFill>
                            <a:srgbClr val="9900CC"/>
                          </a:solidFill>
                          <a:effectLst/>
                          <a:latin typeface="Arial" charset="0"/>
                          <a:cs typeface="Arial" charset="0"/>
                        </a:rPr>
                        <a:t> </a:t>
                      </a:r>
                      <a:r>
                        <a:rPr kumimoji="0" lang="en-US" sz="1400" b="1" i="0" u="none" strike="noStrike" cap="none" normalizeH="0" baseline="0" dirty="0" err="1" smtClean="0">
                          <a:ln>
                            <a:noFill/>
                          </a:ln>
                          <a:solidFill>
                            <a:srgbClr val="9900CC"/>
                          </a:solidFill>
                          <a:effectLst/>
                          <a:latin typeface="Arial" charset="0"/>
                          <a:cs typeface="Arial" charset="0"/>
                        </a:rPr>
                        <a:t>Dha</a:t>
                      </a:r>
                      <a:r>
                        <a:rPr kumimoji="0" lang="en-US" sz="1400" b="1" i="0" u="none" strike="noStrike" cap="none" normalizeH="0" baseline="0" dirty="0" smtClean="0">
                          <a:ln>
                            <a:noFill/>
                          </a:ln>
                          <a:solidFill>
                            <a:srgbClr val="9900CC"/>
                          </a:solidFill>
                          <a:effectLst/>
                          <a:latin typeface="Arial" charset="0"/>
                          <a:cs typeface="Arial" charset="0"/>
                        </a:rPr>
                        <a:t> </a:t>
                      </a:r>
                      <a:r>
                        <a:rPr kumimoji="0" lang="en-US" sz="1400" b="1" i="0" u="none" strike="noStrike" cap="none" normalizeH="0" baseline="0" dirty="0" err="1" smtClean="0">
                          <a:ln>
                            <a:noFill/>
                          </a:ln>
                          <a:solidFill>
                            <a:srgbClr val="9900CC"/>
                          </a:solidFill>
                          <a:effectLst/>
                          <a:latin typeface="Arial" charset="0"/>
                          <a:cs typeface="Arial" charset="0"/>
                        </a:rPr>
                        <a:t>Dhin</a:t>
                      </a:r>
                      <a:r>
                        <a:rPr kumimoji="0" lang="en-US" sz="1400" b="1" i="0" u="none" strike="noStrike" cap="none" normalizeH="0" baseline="0" dirty="0" smtClean="0">
                          <a:ln>
                            <a:noFill/>
                          </a:ln>
                          <a:solidFill>
                            <a:srgbClr val="9900CC"/>
                          </a:solidFill>
                          <a:effectLst/>
                          <a:latin typeface="Arial" charset="0"/>
                          <a:cs typeface="Arial" charset="0"/>
                        </a:rPr>
                        <a:t> - | Na Tin - | </a:t>
                      </a:r>
                      <a:r>
                        <a:rPr kumimoji="0" lang="en-US" sz="1400" b="1" i="0" u="none" strike="noStrike" cap="none" normalizeH="0" baseline="0" dirty="0" err="1" smtClean="0">
                          <a:ln>
                            <a:noFill/>
                          </a:ln>
                          <a:solidFill>
                            <a:srgbClr val="9900CC"/>
                          </a:solidFill>
                          <a:effectLst/>
                          <a:latin typeface="Arial" charset="0"/>
                          <a:cs typeface="Arial" charset="0"/>
                        </a:rPr>
                        <a:t>Dha</a:t>
                      </a:r>
                      <a:r>
                        <a:rPr kumimoji="0" lang="en-US" sz="1400" b="1" i="0" u="none" strike="noStrike" cap="none" normalizeH="0" baseline="0" dirty="0" smtClean="0">
                          <a:ln>
                            <a:noFill/>
                          </a:ln>
                          <a:solidFill>
                            <a:srgbClr val="9900CC"/>
                          </a:solidFill>
                          <a:effectLst/>
                          <a:latin typeface="Arial" charset="0"/>
                          <a:cs typeface="Arial" charset="0"/>
                        </a:rPr>
                        <a:t> </a:t>
                      </a:r>
                      <a:r>
                        <a:rPr kumimoji="0" lang="en-US" sz="1400" b="1" i="0" u="none" strike="noStrike" cap="none" normalizeH="0" baseline="0" dirty="0" err="1" smtClean="0">
                          <a:ln>
                            <a:noFill/>
                          </a:ln>
                          <a:solidFill>
                            <a:srgbClr val="9900CC"/>
                          </a:solidFill>
                          <a:effectLst/>
                          <a:latin typeface="Arial" charset="0"/>
                          <a:cs typeface="Arial" charset="0"/>
                        </a:rPr>
                        <a:t>Dha</a:t>
                      </a:r>
                      <a:r>
                        <a:rPr kumimoji="0" lang="en-US" sz="1400" b="1" i="0" u="none" strike="noStrike" cap="none" normalizeH="0" baseline="0" dirty="0" smtClean="0">
                          <a:ln>
                            <a:noFill/>
                          </a:ln>
                          <a:solidFill>
                            <a:srgbClr val="9900CC"/>
                          </a:solidFill>
                          <a:effectLst/>
                          <a:latin typeface="Arial" charset="0"/>
                          <a:cs typeface="Arial" charset="0"/>
                        </a:rPr>
                        <a:t> </a:t>
                      </a:r>
                      <a:r>
                        <a:rPr kumimoji="0" lang="en-US" sz="1400" b="1" i="0" u="none" strike="noStrike" cap="none" normalizeH="0" baseline="0" dirty="0" err="1" smtClean="0">
                          <a:ln>
                            <a:noFill/>
                          </a:ln>
                          <a:solidFill>
                            <a:srgbClr val="9900CC"/>
                          </a:solidFill>
                          <a:effectLst/>
                          <a:latin typeface="Arial" charset="0"/>
                          <a:cs typeface="Arial" charset="0"/>
                        </a:rPr>
                        <a:t>Dhin</a:t>
                      </a:r>
                      <a:r>
                        <a:rPr kumimoji="0" lang="en-US" sz="1400" b="1" i="0" u="none" strike="noStrike" cap="none" normalizeH="0" baseline="0" dirty="0" smtClean="0">
                          <a:ln>
                            <a:noFill/>
                          </a:ln>
                          <a:solidFill>
                            <a:srgbClr val="9900CC"/>
                          </a:solidFill>
                          <a:effectLst/>
                          <a:latin typeface="Arial" charset="0"/>
                          <a:cs typeface="Arial" charset="0"/>
                        </a:rPr>
                        <a:t> - | |</a:t>
                      </a:r>
                    </a:p>
                  </a:txBody>
                  <a:tcPr horzOverflow="overflow">
                    <a:lnL w="28575" cap="flat" cmpd="sng" algn="ctr">
                      <a:solidFill>
                        <a:srgbClr val="FF00FF"/>
                      </a:solidFill>
                      <a:prstDash val="solid"/>
                      <a:round/>
                      <a:headEnd type="none" w="med" len="med"/>
                      <a:tailEnd type="none" w="med" len="med"/>
                    </a:lnL>
                    <a:lnR w="28575" cap="flat" cmpd="sng" algn="ctr">
                      <a:solidFill>
                        <a:srgbClr val="FF00FF"/>
                      </a:solidFill>
                      <a:prstDash val="solid"/>
                      <a:round/>
                      <a:headEnd type="none" w="med" len="med"/>
                      <a:tailEnd type="none" w="med" len="med"/>
                    </a:lnR>
                    <a:lnT w="28575" cap="flat" cmpd="sng" algn="ctr">
                      <a:solidFill>
                        <a:srgbClr val="FF00FF"/>
                      </a:solidFill>
                      <a:prstDash val="solid"/>
                      <a:round/>
                      <a:headEnd type="none" w="med" len="med"/>
                      <a:tailEnd type="none" w="med" len="med"/>
                    </a:lnT>
                    <a:lnB w="28575" cap="flat" cmpd="sng" algn="ctr">
                      <a:solidFill>
                        <a:srgbClr val="FF00FF"/>
                      </a:solidFill>
                      <a:prstDash val="solid"/>
                      <a:round/>
                      <a:headEnd type="none" w="med" len="med"/>
                      <a:tailEnd type="none" w="med" len="med"/>
                    </a:lnB>
                    <a:lnTlToBr>
                      <a:noFill/>
                    </a:lnTlToBr>
                    <a:lnBlToTr>
                      <a:noFill/>
                    </a:lnBlToTr>
                    <a:solidFill>
                      <a:srgbClr val="00B0F0"/>
                    </a:solidFill>
                  </a:tcPr>
                </a:tc>
              </a:tr>
              <a:tr h="565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000099"/>
                          </a:solidFill>
                          <a:effectLst/>
                          <a:latin typeface="Arial" charset="0"/>
                        </a:rPr>
                        <a:t>Adachoutal</a:t>
                      </a:r>
                    </a:p>
                  </a:txBody>
                  <a:tcPr horzOverflow="overflow">
                    <a:lnL w="28575" cap="flat" cmpd="sng" algn="ctr">
                      <a:solidFill>
                        <a:srgbClr val="FF00FF"/>
                      </a:solidFill>
                      <a:prstDash val="solid"/>
                      <a:round/>
                      <a:headEnd type="none" w="med" len="med"/>
                      <a:tailEnd type="none" w="med" len="med"/>
                    </a:lnL>
                    <a:lnR w="28575" cap="flat" cmpd="sng" algn="ctr">
                      <a:solidFill>
                        <a:srgbClr val="FF00FF"/>
                      </a:solidFill>
                      <a:prstDash val="solid"/>
                      <a:round/>
                      <a:headEnd type="none" w="med" len="med"/>
                      <a:tailEnd type="none" w="med" len="med"/>
                    </a:lnR>
                    <a:lnT w="28575" cap="flat" cmpd="sng" algn="ctr">
                      <a:solidFill>
                        <a:srgbClr val="FF00FF"/>
                      </a:solidFill>
                      <a:prstDash val="solid"/>
                      <a:round/>
                      <a:headEnd type="none" w="med" len="med"/>
                      <a:tailEnd type="none" w="med" len="med"/>
                    </a:lnT>
                    <a:lnB w="28575" cap="flat" cmpd="sng" algn="ctr">
                      <a:solidFill>
                        <a:srgbClr val="FF00FF"/>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0000"/>
                          </a:solidFill>
                          <a:effectLst/>
                          <a:latin typeface="Arial" charset="0"/>
                        </a:rPr>
                        <a:t>14</a:t>
                      </a:r>
                    </a:p>
                  </a:txBody>
                  <a:tcPr horzOverflow="overflow">
                    <a:lnL w="28575" cap="flat" cmpd="sng" algn="ctr">
                      <a:solidFill>
                        <a:srgbClr val="FF00FF"/>
                      </a:solidFill>
                      <a:prstDash val="solid"/>
                      <a:round/>
                      <a:headEnd type="none" w="med" len="med"/>
                      <a:tailEnd type="none" w="med" len="med"/>
                    </a:lnL>
                    <a:lnR w="28575" cap="flat" cmpd="sng" algn="ctr">
                      <a:solidFill>
                        <a:srgbClr val="FF00FF"/>
                      </a:solidFill>
                      <a:prstDash val="solid"/>
                      <a:round/>
                      <a:headEnd type="none" w="med" len="med"/>
                      <a:tailEnd type="none" w="med" len="med"/>
                    </a:lnR>
                    <a:lnT w="28575" cap="flat" cmpd="sng" algn="ctr">
                      <a:solidFill>
                        <a:srgbClr val="FF00FF"/>
                      </a:solidFill>
                      <a:prstDash val="solid"/>
                      <a:round/>
                      <a:headEnd type="none" w="med" len="med"/>
                      <a:tailEnd type="none" w="med" len="med"/>
                    </a:lnT>
                    <a:lnB w="28575" cap="flat" cmpd="sng" algn="ctr">
                      <a:solidFill>
                        <a:srgbClr val="FF00FF"/>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err="1" smtClean="0">
                          <a:ln>
                            <a:noFill/>
                          </a:ln>
                          <a:solidFill>
                            <a:srgbClr val="9900CC"/>
                          </a:solidFill>
                          <a:effectLst/>
                          <a:latin typeface="Arial" charset="0"/>
                        </a:rPr>
                        <a:t>Dhin</a:t>
                      </a:r>
                      <a:r>
                        <a:rPr kumimoji="0" lang="en-US" sz="1400" b="1" i="0" u="none" strike="noStrike" cap="none" normalizeH="0" baseline="0" dirty="0" smtClean="0">
                          <a:ln>
                            <a:noFill/>
                          </a:ln>
                          <a:solidFill>
                            <a:srgbClr val="9900CC"/>
                          </a:solidFill>
                          <a:effectLst/>
                          <a:latin typeface="Arial" charset="0"/>
                        </a:rPr>
                        <a:t> </a:t>
                      </a:r>
                      <a:r>
                        <a:rPr kumimoji="0" lang="en-US" sz="1400" b="1" i="0" u="none" strike="noStrike" cap="none" normalizeH="0" baseline="0" dirty="0" err="1" smtClean="0">
                          <a:ln>
                            <a:noFill/>
                          </a:ln>
                          <a:solidFill>
                            <a:srgbClr val="9900CC"/>
                          </a:solidFill>
                          <a:effectLst/>
                          <a:latin typeface="Arial" charset="0"/>
                        </a:rPr>
                        <a:t>Tite</a:t>
                      </a:r>
                      <a:r>
                        <a:rPr kumimoji="0" lang="en-US" sz="1400" b="1" i="0" u="none" strike="noStrike" cap="none" normalizeH="0" baseline="0" dirty="0" smtClean="0">
                          <a:ln>
                            <a:noFill/>
                          </a:ln>
                          <a:solidFill>
                            <a:srgbClr val="9900CC"/>
                          </a:solidFill>
                          <a:effectLst/>
                          <a:latin typeface="Arial" charset="0"/>
                        </a:rPr>
                        <a:t> </a:t>
                      </a:r>
                      <a:r>
                        <a:rPr kumimoji="0" lang="en-US" sz="1400" b="1" i="0" u="none" strike="noStrike" cap="none" normalizeH="0" baseline="0" dirty="0" smtClean="0">
                          <a:ln>
                            <a:noFill/>
                          </a:ln>
                          <a:solidFill>
                            <a:srgbClr val="9900CC"/>
                          </a:solidFill>
                          <a:effectLst/>
                          <a:latin typeface="Arial" charset="0"/>
                          <a:cs typeface="Arial" charset="0"/>
                        </a:rPr>
                        <a:t>| </a:t>
                      </a:r>
                      <a:r>
                        <a:rPr kumimoji="0" lang="en-US" sz="1400" b="1" i="0" u="none" strike="noStrike" cap="none" normalizeH="0" baseline="0" dirty="0" err="1" smtClean="0">
                          <a:ln>
                            <a:noFill/>
                          </a:ln>
                          <a:solidFill>
                            <a:srgbClr val="9900CC"/>
                          </a:solidFill>
                          <a:effectLst/>
                          <a:latin typeface="Arial" charset="0"/>
                          <a:cs typeface="Arial" charset="0"/>
                        </a:rPr>
                        <a:t>Dhin</a:t>
                      </a:r>
                      <a:r>
                        <a:rPr kumimoji="0" lang="en-US" sz="1400" b="1" i="0" u="none" strike="noStrike" cap="none" normalizeH="0" baseline="0" dirty="0" smtClean="0">
                          <a:ln>
                            <a:noFill/>
                          </a:ln>
                          <a:solidFill>
                            <a:srgbClr val="9900CC"/>
                          </a:solidFill>
                          <a:effectLst/>
                          <a:latin typeface="Arial" charset="0"/>
                          <a:cs typeface="Arial" charset="0"/>
                        </a:rPr>
                        <a:t> Na | </a:t>
                      </a:r>
                      <a:r>
                        <a:rPr kumimoji="0" lang="en-US" sz="1400" b="1" i="0" u="none" strike="noStrike" cap="none" normalizeH="0" baseline="0" dirty="0" err="1" smtClean="0">
                          <a:ln>
                            <a:noFill/>
                          </a:ln>
                          <a:solidFill>
                            <a:srgbClr val="9900CC"/>
                          </a:solidFill>
                          <a:effectLst/>
                          <a:latin typeface="Arial" charset="0"/>
                          <a:cs typeface="Arial" charset="0"/>
                        </a:rPr>
                        <a:t>Thum</a:t>
                      </a:r>
                      <a:r>
                        <a:rPr kumimoji="0" lang="en-US" sz="1400" b="1" i="0" u="none" strike="noStrike" cap="none" normalizeH="0" baseline="0" dirty="0" smtClean="0">
                          <a:ln>
                            <a:noFill/>
                          </a:ln>
                          <a:solidFill>
                            <a:srgbClr val="9900CC"/>
                          </a:solidFill>
                          <a:effectLst/>
                          <a:latin typeface="Arial" charset="0"/>
                          <a:cs typeface="Arial" charset="0"/>
                        </a:rPr>
                        <a:t> Na | Kat Ta | </a:t>
                      </a:r>
                      <a:r>
                        <a:rPr kumimoji="0" lang="en-US" sz="1400" b="1" i="0" u="none" strike="noStrike" cap="none" normalizeH="0" baseline="0" dirty="0" err="1" smtClean="0">
                          <a:ln>
                            <a:noFill/>
                          </a:ln>
                          <a:solidFill>
                            <a:srgbClr val="9900CC"/>
                          </a:solidFill>
                          <a:effectLst/>
                          <a:latin typeface="Arial" charset="0"/>
                          <a:cs typeface="Arial" charset="0"/>
                        </a:rPr>
                        <a:t>Tite</a:t>
                      </a:r>
                      <a:r>
                        <a:rPr kumimoji="0" lang="en-US" sz="1400" b="1" i="0" u="none" strike="noStrike" cap="none" normalizeH="0" baseline="0" dirty="0" smtClean="0">
                          <a:ln>
                            <a:noFill/>
                          </a:ln>
                          <a:solidFill>
                            <a:srgbClr val="9900CC"/>
                          </a:solidFill>
                          <a:effectLst/>
                          <a:latin typeface="Arial" charset="0"/>
                          <a:cs typeface="Arial" charset="0"/>
                        </a:rPr>
                        <a:t> </a:t>
                      </a:r>
                      <a:r>
                        <a:rPr kumimoji="0" lang="en-US" sz="1400" b="1" i="0" u="none" strike="noStrike" cap="none" normalizeH="0" baseline="0" dirty="0" err="1" smtClean="0">
                          <a:ln>
                            <a:noFill/>
                          </a:ln>
                          <a:solidFill>
                            <a:srgbClr val="9900CC"/>
                          </a:solidFill>
                          <a:effectLst/>
                          <a:latin typeface="Arial" charset="0"/>
                          <a:cs typeface="Arial" charset="0"/>
                        </a:rPr>
                        <a:t>Dhin</a:t>
                      </a:r>
                      <a:r>
                        <a:rPr kumimoji="0" lang="en-US" sz="1400" b="1" i="0" u="none" strike="noStrike" cap="none" normalizeH="0" baseline="0" dirty="0" smtClean="0">
                          <a:ln>
                            <a:noFill/>
                          </a:ln>
                          <a:solidFill>
                            <a:srgbClr val="9900CC"/>
                          </a:solidFill>
                          <a:effectLst/>
                          <a:latin typeface="Arial" charset="0"/>
                          <a:cs typeface="Arial" charset="0"/>
                        </a:rPr>
                        <a:t> | Na </a:t>
                      </a:r>
                      <a:r>
                        <a:rPr kumimoji="0" lang="en-US" sz="1400" b="1" i="0" u="none" strike="noStrike" cap="none" normalizeH="0" baseline="0" dirty="0" err="1" smtClean="0">
                          <a:ln>
                            <a:noFill/>
                          </a:ln>
                          <a:solidFill>
                            <a:srgbClr val="9900CC"/>
                          </a:solidFill>
                          <a:effectLst/>
                          <a:latin typeface="Arial" charset="0"/>
                          <a:cs typeface="Arial" charset="0"/>
                        </a:rPr>
                        <a:t>Dhin</a:t>
                      </a:r>
                      <a:r>
                        <a:rPr kumimoji="0" lang="en-US" sz="1400" b="1" i="0" u="none" strike="noStrike" cap="none" normalizeH="0" baseline="0" dirty="0" smtClean="0">
                          <a:ln>
                            <a:noFill/>
                          </a:ln>
                          <a:solidFill>
                            <a:srgbClr val="9900CC"/>
                          </a:solidFill>
                          <a:effectLst/>
                          <a:latin typeface="Arial" charset="0"/>
                          <a:cs typeface="Arial" charset="0"/>
                        </a:rPr>
                        <a:t> | </a:t>
                      </a:r>
                      <a:r>
                        <a:rPr kumimoji="0" lang="en-US" sz="1400" b="1" i="0" u="none" strike="noStrike" cap="none" normalizeH="0" baseline="0" dirty="0" err="1" smtClean="0">
                          <a:ln>
                            <a:noFill/>
                          </a:ln>
                          <a:solidFill>
                            <a:srgbClr val="9900CC"/>
                          </a:solidFill>
                          <a:effectLst/>
                          <a:latin typeface="Arial" charset="0"/>
                          <a:cs typeface="Arial" charset="0"/>
                        </a:rPr>
                        <a:t>Dhin</a:t>
                      </a:r>
                      <a:r>
                        <a:rPr kumimoji="0" lang="en-US" sz="1400" b="1" i="0" u="none" strike="noStrike" cap="none" normalizeH="0" baseline="0" dirty="0" smtClean="0">
                          <a:ln>
                            <a:noFill/>
                          </a:ln>
                          <a:solidFill>
                            <a:srgbClr val="9900CC"/>
                          </a:solidFill>
                          <a:effectLst/>
                          <a:latin typeface="Arial" charset="0"/>
                          <a:cs typeface="Arial" charset="0"/>
                        </a:rPr>
                        <a:t> Na | |</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rgbClr val="9900CC"/>
                        </a:solidFill>
                        <a:effectLst/>
                        <a:latin typeface="Arial" charset="0"/>
                        <a:cs typeface="Arial" charset="0"/>
                      </a:endParaRPr>
                    </a:p>
                  </a:txBody>
                  <a:tcPr horzOverflow="overflow">
                    <a:lnL w="28575" cap="flat" cmpd="sng" algn="ctr">
                      <a:solidFill>
                        <a:srgbClr val="FF00FF"/>
                      </a:solidFill>
                      <a:prstDash val="solid"/>
                      <a:round/>
                      <a:headEnd type="none" w="med" len="med"/>
                      <a:tailEnd type="none" w="med" len="med"/>
                    </a:lnL>
                    <a:lnR w="28575" cap="flat" cmpd="sng" algn="ctr">
                      <a:solidFill>
                        <a:srgbClr val="FF00FF"/>
                      </a:solidFill>
                      <a:prstDash val="solid"/>
                      <a:round/>
                      <a:headEnd type="none" w="med" len="med"/>
                      <a:tailEnd type="none" w="med" len="med"/>
                    </a:lnR>
                    <a:lnT w="28575" cap="flat" cmpd="sng" algn="ctr">
                      <a:solidFill>
                        <a:srgbClr val="FF00FF"/>
                      </a:solidFill>
                      <a:prstDash val="solid"/>
                      <a:round/>
                      <a:headEnd type="none" w="med" len="med"/>
                      <a:tailEnd type="none" w="med" len="med"/>
                    </a:lnT>
                    <a:lnB w="28575" cap="flat" cmpd="sng" algn="ctr">
                      <a:solidFill>
                        <a:srgbClr val="FF00FF"/>
                      </a:solidFill>
                      <a:prstDash val="solid"/>
                      <a:round/>
                      <a:headEnd type="none" w="med" len="med"/>
                      <a:tailEnd type="none" w="med" len="med"/>
                    </a:lnB>
                    <a:lnTlToBr>
                      <a:noFill/>
                    </a:lnTlToBr>
                    <a:lnBlToTr>
                      <a:noFill/>
                    </a:lnBlToTr>
                    <a:solidFill>
                      <a:srgbClr val="00B0F0"/>
                    </a:solidFill>
                  </a:tcPr>
                </a:tc>
              </a:tr>
              <a:tr h="5889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000099"/>
                          </a:solidFill>
                          <a:effectLst/>
                          <a:latin typeface="Arial" charset="0"/>
                        </a:rPr>
                        <a:t>Trital</a:t>
                      </a:r>
                    </a:p>
                  </a:txBody>
                  <a:tcPr horzOverflow="overflow">
                    <a:lnL w="28575" cap="flat" cmpd="sng" algn="ctr">
                      <a:solidFill>
                        <a:srgbClr val="FF00FF"/>
                      </a:solidFill>
                      <a:prstDash val="solid"/>
                      <a:round/>
                      <a:headEnd type="none" w="med" len="med"/>
                      <a:tailEnd type="none" w="med" len="med"/>
                    </a:lnL>
                    <a:lnR w="28575" cap="flat" cmpd="sng" algn="ctr">
                      <a:solidFill>
                        <a:srgbClr val="FF00FF"/>
                      </a:solidFill>
                      <a:prstDash val="solid"/>
                      <a:round/>
                      <a:headEnd type="none" w="med" len="med"/>
                      <a:tailEnd type="none" w="med" len="med"/>
                    </a:lnR>
                    <a:lnT w="28575" cap="flat" cmpd="sng" algn="ctr">
                      <a:solidFill>
                        <a:srgbClr val="FF00FF"/>
                      </a:solidFill>
                      <a:prstDash val="solid"/>
                      <a:round/>
                      <a:headEnd type="none" w="med" len="med"/>
                      <a:tailEnd type="none" w="med" len="med"/>
                    </a:lnT>
                    <a:lnB w="28575" cap="flat" cmpd="sng" algn="ctr">
                      <a:solidFill>
                        <a:srgbClr val="FF00FF"/>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0000"/>
                          </a:solidFill>
                          <a:effectLst/>
                          <a:latin typeface="Arial" charset="0"/>
                        </a:rPr>
                        <a:t>16</a:t>
                      </a:r>
                    </a:p>
                  </a:txBody>
                  <a:tcPr horzOverflow="overflow">
                    <a:lnL w="28575" cap="flat" cmpd="sng" algn="ctr">
                      <a:solidFill>
                        <a:srgbClr val="FF00FF"/>
                      </a:solidFill>
                      <a:prstDash val="solid"/>
                      <a:round/>
                      <a:headEnd type="none" w="med" len="med"/>
                      <a:tailEnd type="none" w="med" len="med"/>
                    </a:lnL>
                    <a:lnR w="28575" cap="flat" cmpd="sng" algn="ctr">
                      <a:solidFill>
                        <a:srgbClr val="FF00FF"/>
                      </a:solidFill>
                      <a:prstDash val="solid"/>
                      <a:round/>
                      <a:headEnd type="none" w="med" len="med"/>
                      <a:tailEnd type="none" w="med" len="med"/>
                    </a:lnR>
                    <a:lnT w="28575" cap="flat" cmpd="sng" algn="ctr">
                      <a:solidFill>
                        <a:srgbClr val="FF00FF"/>
                      </a:solidFill>
                      <a:prstDash val="solid"/>
                      <a:round/>
                      <a:headEnd type="none" w="med" len="med"/>
                      <a:tailEnd type="none" w="med" len="med"/>
                    </a:lnT>
                    <a:lnB w="28575" cap="flat" cmpd="sng" algn="ctr">
                      <a:solidFill>
                        <a:srgbClr val="FF00FF"/>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err="1" smtClean="0">
                          <a:ln>
                            <a:noFill/>
                          </a:ln>
                          <a:solidFill>
                            <a:srgbClr val="9900CC"/>
                          </a:solidFill>
                          <a:effectLst/>
                          <a:latin typeface="Arial" charset="0"/>
                        </a:rPr>
                        <a:t>Dha</a:t>
                      </a:r>
                      <a:r>
                        <a:rPr kumimoji="0" lang="en-US" sz="1400" b="1" i="0" u="none" strike="noStrike" cap="none" normalizeH="0" baseline="0" dirty="0" smtClean="0">
                          <a:ln>
                            <a:noFill/>
                          </a:ln>
                          <a:solidFill>
                            <a:srgbClr val="9900CC"/>
                          </a:solidFill>
                          <a:effectLst/>
                          <a:latin typeface="Arial" charset="0"/>
                        </a:rPr>
                        <a:t> </a:t>
                      </a:r>
                      <a:r>
                        <a:rPr kumimoji="0" lang="en-US" sz="1400" b="1" i="0" u="none" strike="noStrike" cap="none" normalizeH="0" baseline="0" dirty="0" err="1" smtClean="0">
                          <a:ln>
                            <a:noFill/>
                          </a:ln>
                          <a:solidFill>
                            <a:srgbClr val="9900CC"/>
                          </a:solidFill>
                          <a:effectLst/>
                          <a:latin typeface="Arial" charset="0"/>
                        </a:rPr>
                        <a:t>Dhin</a:t>
                      </a:r>
                      <a:r>
                        <a:rPr kumimoji="0" lang="en-US" sz="1400" b="1" i="0" u="none" strike="noStrike" cap="none" normalizeH="0" baseline="0" dirty="0" smtClean="0">
                          <a:ln>
                            <a:noFill/>
                          </a:ln>
                          <a:solidFill>
                            <a:srgbClr val="9900CC"/>
                          </a:solidFill>
                          <a:effectLst/>
                          <a:latin typeface="Arial" charset="0"/>
                        </a:rPr>
                        <a:t> </a:t>
                      </a:r>
                      <a:r>
                        <a:rPr kumimoji="0" lang="en-US" sz="1400" b="1" i="0" u="none" strike="noStrike" cap="none" normalizeH="0" baseline="0" dirty="0" err="1" smtClean="0">
                          <a:ln>
                            <a:noFill/>
                          </a:ln>
                          <a:solidFill>
                            <a:srgbClr val="9900CC"/>
                          </a:solidFill>
                          <a:effectLst/>
                          <a:latin typeface="Arial" charset="0"/>
                        </a:rPr>
                        <a:t>Dhin</a:t>
                      </a:r>
                      <a:r>
                        <a:rPr kumimoji="0" lang="en-US" sz="1400" b="1" i="0" u="none" strike="noStrike" cap="none" normalizeH="0" baseline="0" dirty="0" smtClean="0">
                          <a:ln>
                            <a:noFill/>
                          </a:ln>
                          <a:solidFill>
                            <a:srgbClr val="9900CC"/>
                          </a:solidFill>
                          <a:effectLst/>
                          <a:latin typeface="Arial" charset="0"/>
                        </a:rPr>
                        <a:t> </a:t>
                      </a:r>
                      <a:r>
                        <a:rPr kumimoji="0" lang="en-US" sz="1400" b="1" i="0" u="none" strike="noStrike" cap="none" normalizeH="0" baseline="0" dirty="0" err="1" smtClean="0">
                          <a:ln>
                            <a:noFill/>
                          </a:ln>
                          <a:solidFill>
                            <a:srgbClr val="9900CC"/>
                          </a:solidFill>
                          <a:effectLst/>
                          <a:latin typeface="Arial" charset="0"/>
                        </a:rPr>
                        <a:t>Dha</a:t>
                      </a:r>
                      <a:r>
                        <a:rPr kumimoji="0" lang="en-US" sz="1400" b="1" i="0" u="none" strike="noStrike" cap="none" normalizeH="0" baseline="0" dirty="0" smtClean="0">
                          <a:ln>
                            <a:noFill/>
                          </a:ln>
                          <a:solidFill>
                            <a:srgbClr val="9900CC"/>
                          </a:solidFill>
                          <a:effectLst/>
                          <a:latin typeface="Arial" charset="0"/>
                        </a:rPr>
                        <a:t> </a:t>
                      </a:r>
                      <a:r>
                        <a:rPr kumimoji="0" lang="en-US" sz="1400" b="1" i="0" u="none" strike="noStrike" cap="none" normalizeH="0" baseline="0" dirty="0" smtClean="0">
                          <a:ln>
                            <a:noFill/>
                          </a:ln>
                          <a:solidFill>
                            <a:srgbClr val="9900CC"/>
                          </a:solidFill>
                          <a:effectLst/>
                          <a:latin typeface="Arial" charset="0"/>
                          <a:cs typeface="Arial" charset="0"/>
                        </a:rPr>
                        <a:t>|</a:t>
                      </a:r>
                      <a:r>
                        <a:rPr kumimoji="0" lang="en-US" sz="1400" b="1" i="0" u="none" strike="noStrike" cap="none" normalizeH="0" baseline="0" dirty="0" smtClean="0">
                          <a:ln>
                            <a:noFill/>
                          </a:ln>
                          <a:solidFill>
                            <a:srgbClr val="9900CC"/>
                          </a:solidFill>
                          <a:effectLst/>
                          <a:latin typeface="Arial" charset="0"/>
                        </a:rPr>
                        <a:t> </a:t>
                      </a:r>
                      <a:r>
                        <a:rPr kumimoji="0" lang="en-US" sz="1400" b="1" i="0" u="none" strike="noStrike" cap="none" normalizeH="0" baseline="0" dirty="0" err="1" smtClean="0">
                          <a:ln>
                            <a:noFill/>
                          </a:ln>
                          <a:solidFill>
                            <a:srgbClr val="9900CC"/>
                          </a:solidFill>
                          <a:effectLst/>
                          <a:latin typeface="Arial" charset="0"/>
                        </a:rPr>
                        <a:t>Dha</a:t>
                      </a:r>
                      <a:r>
                        <a:rPr kumimoji="0" lang="en-US" sz="1400" b="1" i="0" u="none" strike="noStrike" cap="none" normalizeH="0" baseline="0" dirty="0" smtClean="0">
                          <a:ln>
                            <a:noFill/>
                          </a:ln>
                          <a:solidFill>
                            <a:srgbClr val="9900CC"/>
                          </a:solidFill>
                          <a:effectLst/>
                          <a:latin typeface="Arial" charset="0"/>
                        </a:rPr>
                        <a:t> </a:t>
                      </a:r>
                      <a:r>
                        <a:rPr kumimoji="0" lang="en-US" sz="1400" b="1" i="0" u="none" strike="noStrike" cap="none" normalizeH="0" baseline="0" dirty="0" err="1" smtClean="0">
                          <a:ln>
                            <a:noFill/>
                          </a:ln>
                          <a:solidFill>
                            <a:srgbClr val="9900CC"/>
                          </a:solidFill>
                          <a:effectLst/>
                          <a:latin typeface="Arial" charset="0"/>
                        </a:rPr>
                        <a:t>Dhin</a:t>
                      </a:r>
                      <a:r>
                        <a:rPr kumimoji="0" lang="en-US" sz="1400" b="1" i="0" u="none" strike="noStrike" cap="none" normalizeH="0" baseline="0" dirty="0" smtClean="0">
                          <a:ln>
                            <a:noFill/>
                          </a:ln>
                          <a:solidFill>
                            <a:srgbClr val="9900CC"/>
                          </a:solidFill>
                          <a:effectLst/>
                          <a:latin typeface="Arial" charset="0"/>
                        </a:rPr>
                        <a:t> </a:t>
                      </a:r>
                      <a:r>
                        <a:rPr kumimoji="0" lang="en-US" sz="1400" b="1" i="0" u="none" strike="noStrike" cap="none" normalizeH="0" baseline="0" dirty="0" err="1" smtClean="0">
                          <a:ln>
                            <a:noFill/>
                          </a:ln>
                          <a:solidFill>
                            <a:srgbClr val="9900CC"/>
                          </a:solidFill>
                          <a:effectLst/>
                          <a:latin typeface="Arial" charset="0"/>
                        </a:rPr>
                        <a:t>Dhin</a:t>
                      </a:r>
                      <a:r>
                        <a:rPr kumimoji="0" lang="en-US" sz="1400" b="1" i="0" u="none" strike="noStrike" cap="none" normalizeH="0" baseline="0" dirty="0" smtClean="0">
                          <a:ln>
                            <a:noFill/>
                          </a:ln>
                          <a:solidFill>
                            <a:srgbClr val="9900CC"/>
                          </a:solidFill>
                          <a:effectLst/>
                          <a:latin typeface="Arial" charset="0"/>
                        </a:rPr>
                        <a:t> </a:t>
                      </a:r>
                      <a:r>
                        <a:rPr kumimoji="0" lang="en-US" sz="1400" b="1" i="0" u="none" strike="noStrike" cap="none" normalizeH="0" baseline="0" dirty="0" err="1" smtClean="0">
                          <a:ln>
                            <a:noFill/>
                          </a:ln>
                          <a:solidFill>
                            <a:srgbClr val="9900CC"/>
                          </a:solidFill>
                          <a:effectLst/>
                          <a:latin typeface="Arial" charset="0"/>
                        </a:rPr>
                        <a:t>Dha</a:t>
                      </a:r>
                      <a:r>
                        <a:rPr kumimoji="0" lang="en-US" sz="1400" b="1" i="0" u="none" strike="noStrike" cap="none" normalizeH="0" baseline="0" dirty="0" smtClean="0">
                          <a:ln>
                            <a:noFill/>
                          </a:ln>
                          <a:solidFill>
                            <a:srgbClr val="9900CC"/>
                          </a:solidFill>
                          <a:effectLst/>
                          <a:latin typeface="Arial" charset="0"/>
                        </a:rPr>
                        <a:t> </a:t>
                      </a:r>
                      <a:r>
                        <a:rPr kumimoji="0" lang="en-US" sz="1400" b="1" i="0" u="none" strike="noStrike" cap="none" normalizeH="0" baseline="0" dirty="0" smtClean="0">
                          <a:ln>
                            <a:noFill/>
                          </a:ln>
                          <a:solidFill>
                            <a:srgbClr val="9900CC"/>
                          </a:solidFill>
                          <a:effectLst/>
                          <a:latin typeface="Arial" charset="0"/>
                          <a:cs typeface="Arial" charset="0"/>
                        </a:rPr>
                        <a:t>| </a:t>
                      </a:r>
                      <a:r>
                        <a:rPr kumimoji="0" lang="en-US" sz="1400" b="1" i="0" u="none" strike="noStrike" cap="none" normalizeH="0" baseline="0" dirty="0" err="1" smtClean="0">
                          <a:ln>
                            <a:noFill/>
                          </a:ln>
                          <a:solidFill>
                            <a:srgbClr val="9900CC"/>
                          </a:solidFill>
                          <a:effectLst/>
                          <a:latin typeface="Arial" charset="0"/>
                          <a:cs typeface="Arial" charset="0"/>
                        </a:rPr>
                        <a:t>Dha</a:t>
                      </a:r>
                      <a:r>
                        <a:rPr kumimoji="0" lang="en-US" sz="1400" b="1" i="0" u="none" strike="noStrike" cap="none" normalizeH="0" baseline="0" dirty="0" smtClean="0">
                          <a:ln>
                            <a:noFill/>
                          </a:ln>
                          <a:solidFill>
                            <a:srgbClr val="9900CC"/>
                          </a:solidFill>
                          <a:effectLst/>
                          <a:latin typeface="Arial" charset="0"/>
                          <a:cs typeface="Arial" charset="0"/>
                        </a:rPr>
                        <a:t> Tin </a:t>
                      </a:r>
                      <a:r>
                        <a:rPr kumimoji="0" lang="en-US" sz="1400" b="1" i="0" u="none" strike="noStrike" cap="none" normalizeH="0" baseline="0" dirty="0" err="1" smtClean="0">
                          <a:ln>
                            <a:noFill/>
                          </a:ln>
                          <a:solidFill>
                            <a:srgbClr val="9900CC"/>
                          </a:solidFill>
                          <a:effectLst/>
                          <a:latin typeface="Arial" charset="0"/>
                          <a:cs typeface="Arial" charset="0"/>
                        </a:rPr>
                        <a:t>Tin</a:t>
                      </a:r>
                      <a:r>
                        <a:rPr kumimoji="0" lang="en-US" sz="1400" b="1" i="0" u="none" strike="noStrike" cap="none" normalizeH="0" baseline="0" dirty="0" smtClean="0">
                          <a:ln>
                            <a:noFill/>
                          </a:ln>
                          <a:solidFill>
                            <a:srgbClr val="9900CC"/>
                          </a:solidFill>
                          <a:effectLst/>
                          <a:latin typeface="Arial" charset="0"/>
                          <a:cs typeface="Arial" charset="0"/>
                        </a:rPr>
                        <a:t> Ta | </a:t>
                      </a:r>
                      <a:r>
                        <a:rPr kumimoji="0" lang="en-US" sz="1400" b="1" i="0" u="none" strike="noStrike" cap="none" normalizeH="0" baseline="0" dirty="0" err="1" smtClean="0">
                          <a:ln>
                            <a:noFill/>
                          </a:ln>
                          <a:solidFill>
                            <a:srgbClr val="9900CC"/>
                          </a:solidFill>
                          <a:effectLst/>
                          <a:latin typeface="Arial" charset="0"/>
                        </a:rPr>
                        <a:t>Tita</a:t>
                      </a:r>
                      <a:r>
                        <a:rPr kumimoji="0" lang="en-US" sz="1400" b="1" i="0" u="none" strike="noStrike" cap="none" normalizeH="0" baseline="0" dirty="0" smtClean="0">
                          <a:ln>
                            <a:noFill/>
                          </a:ln>
                          <a:solidFill>
                            <a:srgbClr val="9900CC"/>
                          </a:solidFill>
                          <a:effectLst/>
                          <a:latin typeface="Arial" charset="0"/>
                        </a:rPr>
                        <a:t> </a:t>
                      </a:r>
                      <a:r>
                        <a:rPr kumimoji="0" lang="en-US" sz="1400" b="1" i="0" u="none" strike="noStrike" cap="none" normalizeH="0" baseline="0" dirty="0" err="1" smtClean="0">
                          <a:ln>
                            <a:noFill/>
                          </a:ln>
                          <a:solidFill>
                            <a:srgbClr val="9900CC"/>
                          </a:solidFill>
                          <a:effectLst/>
                          <a:latin typeface="Arial" charset="0"/>
                        </a:rPr>
                        <a:t>Dhin</a:t>
                      </a:r>
                      <a:r>
                        <a:rPr kumimoji="0" lang="en-US" sz="1400" b="1" i="0" u="none" strike="noStrike" cap="none" normalizeH="0" baseline="0" dirty="0" smtClean="0">
                          <a:ln>
                            <a:noFill/>
                          </a:ln>
                          <a:solidFill>
                            <a:srgbClr val="9900CC"/>
                          </a:solidFill>
                          <a:effectLst/>
                          <a:latin typeface="Arial" charset="0"/>
                        </a:rPr>
                        <a:t> </a:t>
                      </a:r>
                      <a:r>
                        <a:rPr kumimoji="0" lang="en-US" sz="1400" b="1" i="0" u="none" strike="noStrike" cap="none" normalizeH="0" baseline="0" dirty="0" err="1" smtClean="0">
                          <a:ln>
                            <a:noFill/>
                          </a:ln>
                          <a:solidFill>
                            <a:srgbClr val="9900CC"/>
                          </a:solidFill>
                          <a:effectLst/>
                          <a:latin typeface="Arial" charset="0"/>
                        </a:rPr>
                        <a:t>Dhin</a:t>
                      </a:r>
                      <a:r>
                        <a:rPr kumimoji="0" lang="en-US" sz="1400" b="1" i="0" u="none" strike="noStrike" cap="none" normalizeH="0" baseline="0" dirty="0" smtClean="0">
                          <a:ln>
                            <a:noFill/>
                          </a:ln>
                          <a:solidFill>
                            <a:srgbClr val="9900CC"/>
                          </a:solidFill>
                          <a:effectLst/>
                          <a:latin typeface="Arial" charset="0"/>
                        </a:rPr>
                        <a:t> </a:t>
                      </a:r>
                      <a:r>
                        <a:rPr kumimoji="0" lang="en-US" sz="1400" b="1" i="0" u="none" strike="noStrike" cap="none" normalizeH="0" baseline="0" dirty="0" err="1" smtClean="0">
                          <a:ln>
                            <a:noFill/>
                          </a:ln>
                          <a:solidFill>
                            <a:srgbClr val="9900CC"/>
                          </a:solidFill>
                          <a:effectLst/>
                          <a:latin typeface="Arial" charset="0"/>
                        </a:rPr>
                        <a:t>Dha</a:t>
                      </a:r>
                      <a:r>
                        <a:rPr kumimoji="0" lang="en-US" sz="1400" b="1" i="0" u="none" strike="noStrike" cap="none" normalizeH="0" baseline="0" dirty="0" smtClean="0">
                          <a:ln>
                            <a:noFill/>
                          </a:ln>
                          <a:solidFill>
                            <a:srgbClr val="9900CC"/>
                          </a:solidFill>
                          <a:effectLst/>
                          <a:latin typeface="Arial" charset="0"/>
                        </a:rPr>
                        <a:t> </a:t>
                      </a:r>
                      <a:r>
                        <a:rPr kumimoji="0" lang="en-US" sz="1400" b="1" i="0" u="none" strike="noStrike" cap="none" normalizeH="0" baseline="0" dirty="0" smtClean="0">
                          <a:ln>
                            <a:noFill/>
                          </a:ln>
                          <a:solidFill>
                            <a:srgbClr val="9900CC"/>
                          </a:solidFill>
                          <a:effectLst/>
                          <a:latin typeface="Arial" charset="0"/>
                          <a:cs typeface="Arial" charset="0"/>
                        </a:rPr>
                        <a:t>| |</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rgbClr val="9900CC"/>
                        </a:solidFill>
                        <a:effectLst/>
                        <a:latin typeface="Arial" charset="0"/>
                      </a:endParaRPr>
                    </a:p>
                  </a:txBody>
                  <a:tcPr horzOverflow="overflow">
                    <a:lnL w="28575" cap="flat" cmpd="sng" algn="ctr">
                      <a:solidFill>
                        <a:srgbClr val="FF00FF"/>
                      </a:solidFill>
                      <a:prstDash val="solid"/>
                      <a:round/>
                      <a:headEnd type="none" w="med" len="med"/>
                      <a:tailEnd type="none" w="med" len="med"/>
                    </a:lnL>
                    <a:lnR w="28575" cap="flat" cmpd="sng" algn="ctr">
                      <a:solidFill>
                        <a:srgbClr val="FF00FF"/>
                      </a:solidFill>
                      <a:prstDash val="solid"/>
                      <a:round/>
                      <a:headEnd type="none" w="med" len="med"/>
                      <a:tailEnd type="none" w="med" len="med"/>
                    </a:lnR>
                    <a:lnT w="28575" cap="flat" cmpd="sng" algn="ctr">
                      <a:solidFill>
                        <a:srgbClr val="FF00FF"/>
                      </a:solidFill>
                      <a:prstDash val="solid"/>
                      <a:round/>
                      <a:headEnd type="none" w="med" len="med"/>
                      <a:tailEnd type="none" w="med" len="med"/>
                    </a:lnT>
                    <a:lnB w="28575" cap="flat" cmpd="sng" algn="ctr">
                      <a:solidFill>
                        <a:srgbClr val="FF00FF"/>
                      </a:solidFill>
                      <a:prstDash val="solid"/>
                      <a:round/>
                      <a:headEnd type="none" w="med" len="med"/>
                      <a:tailEnd type="none" w="med" len="med"/>
                    </a:lnB>
                    <a:lnTlToBr>
                      <a:noFill/>
                    </a:lnTlToBr>
                    <a:lnBlToTr>
                      <a:noFill/>
                    </a:lnBlToTr>
                    <a:solidFill>
                      <a:srgbClr val="00B0F0"/>
                    </a:solidFill>
                  </a:tcPr>
                </a:tc>
              </a:tr>
              <a:tr h="588963">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rgbClr val="F20202"/>
                          </a:solidFill>
                          <a:effectLst/>
                          <a:latin typeface="Arial" charset="0"/>
                        </a:rPr>
                        <a:t>… and many more, including fractional </a:t>
                      </a:r>
                      <a:r>
                        <a:rPr kumimoji="0" lang="en-US" sz="1800" b="1" i="0" u="none" strike="noStrike" cap="none" normalizeH="0" baseline="0" dirty="0" err="1" smtClean="0">
                          <a:ln>
                            <a:noFill/>
                          </a:ln>
                          <a:solidFill>
                            <a:srgbClr val="F20202"/>
                          </a:solidFill>
                          <a:effectLst/>
                          <a:latin typeface="Arial" charset="0"/>
                        </a:rPr>
                        <a:t>Matras</a:t>
                      </a:r>
                      <a:r>
                        <a:rPr kumimoji="0" lang="en-US" sz="1800" b="1" i="0" u="none" strike="noStrike" cap="none" normalizeH="0" baseline="0" dirty="0" smtClean="0">
                          <a:ln>
                            <a:noFill/>
                          </a:ln>
                          <a:solidFill>
                            <a:srgbClr val="F20202"/>
                          </a:solidFill>
                          <a:effectLst/>
                          <a:latin typeface="Arial" charset="0"/>
                        </a:rPr>
                        <a:t> (e.g. </a:t>
                      </a:r>
                      <a:r>
                        <a:rPr kumimoji="0" lang="en-US" sz="1800" b="1" i="1" u="none" strike="noStrike" cap="none" normalizeH="0" baseline="0" dirty="0" err="1" smtClean="0">
                          <a:ln>
                            <a:noFill/>
                          </a:ln>
                          <a:solidFill>
                            <a:srgbClr val="F20202"/>
                          </a:solidFill>
                          <a:effectLst/>
                          <a:latin typeface="Arial" charset="0"/>
                        </a:rPr>
                        <a:t>Jhampak</a:t>
                      </a:r>
                      <a:r>
                        <a:rPr kumimoji="0" lang="en-US" sz="1800" b="1" i="1" u="none" strike="noStrike" cap="none" normalizeH="0" baseline="0" dirty="0" smtClean="0">
                          <a:ln>
                            <a:noFill/>
                          </a:ln>
                          <a:solidFill>
                            <a:srgbClr val="F20202"/>
                          </a:solidFill>
                          <a:effectLst/>
                          <a:latin typeface="Arial" charset="0"/>
                        </a:rPr>
                        <a:t> </a:t>
                      </a:r>
                      <a:r>
                        <a:rPr kumimoji="0" lang="en-US" sz="1800" b="1" i="1" u="none" strike="noStrike" cap="none" normalizeH="0" baseline="0" dirty="0" err="1" smtClean="0">
                          <a:ln>
                            <a:noFill/>
                          </a:ln>
                          <a:solidFill>
                            <a:srgbClr val="F20202"/>
                          </a:solidFill>
                          <a:effectLst/>
                          <a:latin typeface="Arial" charset="0"/>
                        </a:rPr>
                        <a:t>Tala</a:t>
                      </a:r>
                      <a:r>
                        <a:rPr kumimoji="0" lang="en-US" sz="1800" b="1" i="1" u="none" strike="noStrike" cap="none" normalizeH="0" baseline="0" dirty="0" smtClean="0">
                          <a:ln>
                            <a:noFill/>
                          </a:ln>
                          <a:solidFill>
                            <a:srgbClr val="F20202"/>
                          </a:solidFill>
                          <a:effectLst/>
                          <a:latin typeface="Arial" charset="0"/>
                        </a:rPr>
                        <a:t> of 8</a:t>
                      </a:r>
                      <a:r>
                        <a:rPr kumimoji="0" lang="en-US" sz="1800" b="1" i="1" u="none" strike="noStrike" cap="none" normalizeH="0" baseline="0" dirty="0" smtClean="0">
                          <a:ln>
                            <a:noFill/>
                          </a:ln>
                          <a:solidFill>
                            <a:srgbClr val="F20202"/>
                          </a:solidFill>
                          <a:effectLst/>
                          <a:latin typeface="Arial" charset="0"/>
                          <a:cs typeface="Arial" charset="0"/>
                        </a:rPr>
                        <a:t>½ </a:t>
                      </a:r>
                      <a:r>
                        <a:rPr kumimoji="0" lang="en-US" sz="1800" b="1" i="1" u="none" strike="noStrike" cap="none" normalizeH="0" baseline="0" dirty="0" err="1" smtClean="0">
                          <a:ln>
                            <a:noFill/>
                          </a:ln>
                          <a:solidFill>
                            <a:srgbClr val="F20202"/>
                          </a:solidFill>
                          <a:effectLst/>
                          <a:latin typeface="Arial" charset="0"/>
                          <a:cs typeface="Arial" charset="0"/>
                        </a:rPr>
                        <a:t>Matras</a:t>
                      </a:r>
                      <a:r>
                        <a:rPr kumimoji="0" lang="en-US" sz="1800" b="1" i="1" u="none" strike="noStrike" cap="none" normalizeH="0" baseline="0" dirty="0" smtClean="0">
                          <a:ln>
                            <a:noFill/>
                          </a:ln>
                          <a:solidFill>
                            <a:srgbClr val="F20202"/>
                          </a:solidFill>
                          <a:effectLst/>
                          <a:latin typeface="Arial" charset="0"/>
                          <a:cs typeface="Arial" charset="0"/>
                        </a:rPr>
                        <a:t>)</a:t>
                      </a:r>
                      <a:endParaRPr kumimoji="0" lang="en-US" sz="1800" b="1" i="0" u="none" strike="noStrike" cap="none" normalizeH="0" baseline="0" dirty="0" smtClean="0">
                        <a:ln>
                          <a:noFill/>
                        </a:ln>
                        <a:solidFill>
                          <a:srgbClr val="F20202"/>
                        </a:solidFill>
                        <a:effectLst/>
                        <a:latin typeface="Arial" charset="0"/>
                        <a:cs typeface="Arial" charset="0"/>
                      </a:endParaRPr>
                    </a:p>
                  </a:txBody>
                  <a:tcPr horzOverflow="overflow">
                    <a:lnL w="28575" cap="flat" cmpd="sng" algn="ctr">
                      <a:solidFill>
                        <a:srgbClr val="FF00FF"/>
                      </a:solidFill>
                      <a:prstDash val="solid"/>
                      <a:round/>
                      <a:headEnd type="none" w="med" len="med"/>
                      <a:tailEnd type="none" w="med" len="med"/>
                    </a:lnL>
                    <a:lnR w="28575" cap="flat" cmpd="sng" algn="ctr">
                      <a:solidFill>
                        <a:srgbClr val="FF00FF"/>
                      </a:solidFill>
                      <a:prstDash val="solid"/>
                      <a:round/>
                      <a:headEnd type="none" w="med" len="med"/>
                      <a:tailEnd type="none" w="med" len="med"/>
                    </a:lnR>
                    <a:lnT w="28575" cap="flat" cmpd="sng" algn="ctr">
                      <a:solidFill>
                        <a:srgbClr val="FF00FF"/>
                      </a:solidFill>
                      <a:prstDash val="solid"/>
                      <a:round/>
                      <a:headEnd type="none" w="med" len="med"/>
                      <a:tailEnd type="none" w="med" len="med"/>
                    </a:lnT>
                    <a:lnB w="28575" cap="flat" cmpd="sng" algn="ctr">
                      <a:solidFill>
                        <a:srgbClr val="FF00FF"/>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r>
            </a:tbl>
          </a:graphicData>
        </a:graphic>
      </p:graphicFrame>
      <p:sp>
        <p:nvSpPr>
          <p:cNvPr id="105712" name="Line 240"/>
          <p:cNvSpPr>
            <a:spLocks noChangeShapeType="1"/>
          </p:cNvSpPr>
          <p:nvPr/>
        </p:nvSpPr>
        <p:spPr bwMode="auto">
          <a:xfrm>
            <a:off x="5724525" y="5445125"/>
            <a:ext cx="1079500" cy="0"/>
          </a:xfrm>
          <a:prstGeom prst="line">
            <a:avLst/>
          </a:prstGeom>
          <a:noFill/>
          <a:ln w="12700">
            <a:solidFill>
              <a:srgbClr val="CC00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713" name="Line 241"/>
          <p:cNvSpPr>
            <a:spLocks noChangeShapeType="1"/>
          </p:cNvSpPr>
          <p:nvPr/>
        </p:nvSpPr>
        <p:spPr bwMode="auto">
          <a:xfrm flipV="1">
            <a:off x="6948488" y="5445125"/>
            <a:ext cx="1150937" cy="0"/>
          </a:xfrm>
          <a:prstGeom prst="line">
            <a:avLst/>
          </a:prstGeom>
          <a:noFill/>
          <a:ln w="12700">
            <a:solidFill>
              <a:srgbClr val="CC00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499"/>
                                          </p:stCondLst>
                                        </p:cTn>
                                        <p:tgtEl>
                                          <p:spTgt spid="105716"/>
                                        </p:tgtEl>
                                        <p:attrNameLst>
                                          <p:attrName>style.visibility</p:attrName>
                                        </p:attrNameLst>
                                      </p:cBhvr>
                                      <p:to>
                                        <p:strVal val="visible"/>
                                      </p:to>
                                    </p:set>
                                  </p:childTnLst>
                                </p:cTn>
                              </p:par>
                              <p:par>
                                <p:cTn id="7" presetID="2" presetClass="entr" presetSubtype="2" fill="hold" grpId="0" nodeType="withEffect">
                                  <p:stCondLst>
                                    <p:cond delay="0"/>
                                  </p:stCondLst>
                                  <p:childTnLst>
                                    <p:set>
                                      <p:cBhvr>
                                        <p:cTn id="8" dur="1" fill="hold">
                                          <p:stCondLst>
                                            <p:cond delay="0"/>
                                          </p:stCondLst>
                                        </p:cTn>
                                        <p:tgtEl>
                                          <p:spTgt spid="105713"/>
                                        </p:tgtEl>
                                        <p:attrNameLst>
                                          <p:attrName>style.visibility</p:attrName>
                                        </p:attrNameLst>
                                      </p:cBhvr>
                                      <p:to>
                                        <p:strVal val="visible"/>
                                      </p:to>
                                    </p:set>
                                    <p:anim calcmode="lin" valueType="num">
                                      <p:cBhvr additive="base">
                                        <p:cTn id="9" dur="500" fill="hold"/>
                                        <p:tgtEl>
                                          <p:spTgt spid="105713"/>
                                        </p:tgtEl>
                                        <p:attrNameLst>
                                          <p:attrName>ppt_x</p:attrName>
                                        </p:attrNameLst>
                                      </p:cBhvr>
                                      <p:tavLst>
                                        <p:tav tm="0">
                                          <p:val>
                                            <p:strVal val="1+#ppt_w/2"/>
                                          </p:val>
                                        </p:tav>
                                        <p:tav tm="100000">
                                          <p:val>
                                            <p:strVal val="#ppt_x"/>
                                          </p:val>
                                        </p:tav>
                                      </p:tavLst>
                                    </p:anim>
                                    <p:anim calcmode="lin" valueType="num">
                                      <p:cBhvr additive="base">
                                        <p:cTn id="10" dur="500" fill="hold"/>
                                        <p:tgtEl>
                                          <p:spTgt spid="105713"/>
                                        </p:tgtEl>
                                        <p:attrNameLst>
                                          <p:attrName>ppt_y</p:attrName>
                                        </p:attrNameLst>
                                      </p:cBhvr>
                                      <p:tavLst>
                                        <p:tav tm="0">
                                          <p:val>
                                            <p:strVal val="#ppt_y"/>
                                          </p:val>
                                        </p:tav>
                                        <p:tav tm="100000">
                                          <p:val>
                                            <p:strVal val="#ppt_y"/>
                                          </p:val>
                                        </p:tav>
                                      </p:tavLst>
                                    </p:anim>
                                  </p:childTnLst>
                                </p:cTn>
                              </p:par>
                              <p:par>
                                <p:cTn id="11" presetID="2" presetClass="entr" presetSubtype="8" fill="hold" grpId="0" nodeType="withEffect">
                                  <p:stCondLst>
                                    <p:cond delay="0"/>
                                  </p:stCondLst>
                                  <p:childTnLst>
                                    <p:set>
                                      <p:cBhvr>
                                        <p:cTn id="12" dur="1" fill="hold">
                                          <p:stCondLst>
                                            <p:cond delay="0"/>
                                          </p:stCondLst>
                                        </p:cTn>
                                        <p:tgtEl>
                                          <p:spTgt spid="105712"/>
                                        </p:tgtEl>
                                        <p:attrNameLst>
                                          <p:attrName>style.visibility</p:attrName>
                                        </p:attrNameLst>
                                      </p:cBhvr>
                                      <p:to>
                                        <p:strVal val="visible"/>
                                      </p:to>
                                    </p:set>
                                    <p:anim calcmode="lin" valueType="num">
                                      <p:cBhvr additive="base">
                                        <p:cTn id="13" dur="500" fill="hold"/>
                                        <p:tgtEl>
                                          <p:spTgt spid="105712"/>
                                        </p:tgtEl>
                                        <p:attrNameLst>
                                          <p:attrName>ppt_x</p:attrName>
                                        </p:attrNameLst>
                                      </p:cBhvr>
                                      <p:tavLst>
                                        <p:tav tm="0">
                                          <p:val>
                                            <p:strVal val="0-#ppt_w/2"/>
                                          </p:val>
                                        </p:tav>
                                        <p:tav tm="100000">
                                          <p:val>
                                            <p:strVal val="#ppt_x"/>
                                          </p:val>
                                        </p:tav>
                                      </p:tavLst>
                                    </p:anim>
                                    <p:anim calcmode="lin" valueType="num">
                                      <p:cBhvr additive="base">
                                        <p:cTn id="14" dur="500" fill="hold"/>
                                        <p:tgtEl>
                                          <p:spTgt spid="1057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712" grpId="0" animBg="1"/>
      <p:bldP spid="1057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9" name="Rectangle 3"/>
          <p:cNvSpPr>
            <a:spLocks noGrp="1" noChangeArrowheads="1"/>
          </p:cNvSpPr>
          <p:nvPr>
            <p:ph sz="quarter" idx="13"/>
          </p:nvPr>
        </p:nvSpPr>
        <p:spPr>
          <a:xfrm>
            <a:off x="468313" y="1341438"/>
            <a:ext cx="8064500" cy="5256212"/>
          </a:xfrm>
          <a:solidFill>
            <a:schemeClr val="bg2"/>
          </a:solidFill>
        </p:spPr>
        <p:txBody>
          <a:bodyPr/>
          <a:lstStyle/>
          <a:p>
            <a:pPr>
              <a:buFont typeface="MS Mincho" pitchFamily="49" charset="-128"/>
              <a:buChar char="↠"/>
            </a:pPr>
            <a:r>
              <a:rPr lang="en-US" sz="2000" dirty="0">
                <a:solidFill>
                  <a:srgbClr val="1FFFFF"/>
                </a:solidFill>
                <a:latin typeface="Garamond" pitchFamily="18" charset="0"/>
              </a:rPr>
              <a:t> </a:t>
            </a:r>
            <a:r>
              <a:rPr lang="en-US" sz="2000" b="1" i="1" dirty="0" err="1">
                <a:solidFill>
                  <a:srgbClr val="66FF99"/>
                </a:solidFill>
                <a:latin typeface="Garamond" pitchFamily="18" charset="0"/>
              </a:rPr>
              <a:t>Dügün</a:t>
            </a:r>
            <a:r>
              <a:rPr lang="en-US" sz="2000" dirty="0">
                <a:solidFill>
                  <a:srgbClr val="1FFFFF"/>
                </a:solidFill>
                <a:latin typeface="Garamond" pitchFamily="18" charset="0"/>
              </a:rPr>
              <a:t> – double speed</a:t>
            </a:r>
          </a:p>
          <a:p>
            <a:pPr>
              <a:buFont typeface="MS Mincho" pitchFamily="49" charset="-128"/>
              <a:buChar char="↠"/>
            </a:pPr>
            <a:r>
              <a:rPr lang="en-US" sz="2000" b="1" i="1" dirty="0" err="1">
                <a:solidFill>
                  <a:srgbClr val="66FF99"/>
                </a:solidFill>
                <a:latin typeface="Garamond" pitchFamily="18" charset="0"/>
              </a:rPr>
              <a:t>Tigün</a:t>
            </a:r>
            <a:r>
              <a:rPr lang="en-US" sz="2000" dirty="0">
                <a:solidFill>
                  <a:srgbClr val="1FFFFF"/>
                </a:solidFill>
                <a:latin typeface="Garamond" pitchFamily="18" charset="0"/>
              </a:rPr>
              <a:t> – triple speed</a:t>
            </a:r>
          </a:p>
          <a:p>
            <a:pPr>
              <a:buFont typeface="MS Mincho" pitchFamily="49" charset="-128"/>
              <a:buChar char="↠"/>
            </a:pPr>
            <a:r>
              <a:rPr lang="en-US" sz="2000" b="1" i="1" dirty="0" err="1">
                <a:solidFill>
                  <a:srgbClr val="66FF99"/>
                </a:solidFill>
                <a:latin typeface="Garamond" pitchFamily="18" charset="0"/>
              </a:rPr>
              <a:t>Choügün</a:t>
            </a:r>
            <a:r>
              <a:rPr lang="en-US" sz="2000" dirty="0">
                <a:solidFill>
                  <a:srgbClr val="1FFFFF"/>
                </a:solidFill>
                <a:latin typeface="Garamond" pitchFamily="18" charset="0"/>
              </a:rPr>
              <a:t> – quadruple speed</a:t>
            </a:r>
          </a:p>
          <a:p>
            <a:pPr>
              <a:buFont typeface="MS Mincho" pitchFamily="49" charset="-128"/>
              <a:buChar char="↠"/>
            </a:pPr>
            <a:r>
              <a:rPr lang="en-US" sz="2000" b="1" i="1" dirty="0" err="1">
                <a:solidFill>
                  <a:srgbClr val="66FF99"/>
                </a:solidFill>
                <a:latin typeface="Garamond" pitchFamily="18" charset="0"/>
              </a:rPr>
              <a:t>Panch</a:t>
            </a:r>
            <a:r>
              <a:rPr lang="en-US" sz="2000" b="1" i="1" dirty="0">
                <a:solidFill>
                  <a:srgbClr val="66FF99"/>
                </a:solidFill>
                <a:latin typeface="Garamond" pitchFamily="18" charset="0"/>
              </a:rPr>
              <a:t>, </a:t>
            </a:r>
            <a:r>
              <a:rPr lang="en-US" sz="2000" b="1" i="1" dirty="0" err="1">
                <a:solidFill>
                  <a:srgbClr val="66FF99"/>
                </a:solidFill>
                <a:latin typeface="Garamond" pitchFamily="18" charset="0"/>
              </a:rPr>
              <a:t>Chhey</a:t>
            </a:r>
            <a:r>
              <a:rPr lang="en-US" sz="2000" b="1" i="1" dirty="0">
                <a:solidFill>
                  <a:srgbClr val="66FF99"/>
                </a:solidFill>
                <a:latin typeface="Garamond" pitchFamily="18" charset="0"/>
              </a:rPr>
              <a:t>, Sat, </a:t>
            </a:r>
            <a:r>
              <a:rPr lang="en-US" sz="2000" b="1" i="1" dirty="0" err="1">
                <a:solidFill>
                  <a:srgbClr val="66FF99"/>
                </a:solidFill>
                <a:latin typeface="Garamond" pitchFamily="18" charset="0"/>
              </a:rPr>
              <a:t>Ath</a:t>
            </a:r>
            <a:r>
              <a:rPr lang="en-US" sz="2000" b="1" i="1" dirty="0">
                <a:solidFill>
                  <a:srgbClr val="66FF99"/>
                </a:solidFill>
                <a:latin typeface="Garamond" pitchFamily="18" charset="0"/>
              </a:rPr>
              <a:t>, </a:t>
            </a:r>
            <a:r>
              <a:rPr lang="en-US" sz="2000" b="1" i="1" dirty="0" err="1">
                <a:solidFill>
                  <a:srgbClr val="66FF99"/>
                </a:solidFill>
                <a:latin typeface="Garamond" pitchFamily="18" charset="0"/>
              </a:rPr>
              <a:t>Naü</a:t>
            </a:r>
            <a:r>
              <a:rPr lang="en-US" sz="2000" b="1" i="1" dirty="0">
                <a:solidFill>
                  <a:srgbClr val="66FF99"/>
                </a:solidFill>
                <a:latin typeface="Garamond" pitchFamily="18" charset="0"/>
              </a:rPr>
              <a:t>, etc</a:t>
            </a:r>
            <a:r>
              <a:rPr lang="en-US" sz="2000" dirty="0">
                <a:solidFill>
                  <a:srgbClr val="66FF99"/>
                </a:solidFill>
                <a:latin typeface="Garamond" pitchFamily="18" charset="0"/>
              </a:rPr>
              <a:t> </a:t>
            </a:r>
            <a:r>
              <a:rPr lang="en-US" sz="2000" b="1" i="1" dirty="0" err="1">
                <a:solidFill>
                  <a:srgbClr val="66FF99"/>
                </a:solidFill>
                <a:latin typeface="Garamond" pitchFamily="18" charset="0"/>
              </a:rPr>
              <a:t>gün</a:t>
            </a:r>
            <a:r>
              <a:rPr lang="en-US" sz="2000" b="1" i="1" dirty="0">
                <a:solidFill>
                  <a:srgbClr val="1FFFFF"/>
                </a:solidFill>
                <a:latin typeface="Garamond" pitchFamily="18" charset="0"/>
              </a:rPr>
              <a:t> </a:t>
            </a:r>
            <a:r>
              <a:rPr lang="en-US" sz="2000" dirty="0">
                <a:solidFill>
                  <a:srgbClr val="1FFFFF"/>
                </a:solidFill>
                <a:latin typeface="Garamond" pitchFamily="18" charset="0"/>
              </a:rPr>
              <a:t>– respectively 5, 6, 7, 8, 9 etc times the original speed</a:t>
            </a:r>
          </a:p>
          <a:p>
            <a:pPr>
              <a:buFont typeface="MS Mincho" pitchFamily="49" charset="-128"/>
              <a:buChar char="↠"/>
            </a:pPr>
            <a:r>
              <a:rPr lang="en-US" sz="2000" b="1" i="1" dirty="0" err="1">
                <a:solidFill>
                  <a:srgbClr val="66FF99"/>
                </a:solidFill>
                <a:latin typeface="Garamond" pitchFamily="18" charset="0"/>
              </a:rPr>
              <a:t>Aad</a:t>
            </a:r>
            <a:r>
              <a:rPr lang="en-US" sz="2000" dirty="0">
                <a:solidFill>
                  <a:srgbClr val="66FF99"/>
                </a:solidFill>
                <a:latin typeface="Garamond" pitchFamily="18" charset="0"/>
              </a:rPr>
              <a:t> </a:t>
            </a:r>
            <a:r>
              <a:rPr lang="en-US" sz="2000" dirty="0">
                <a:solidFill>
                  <a:srgbClr val="1FFFFF"/>
                </a:solidFill>
                <a:latin typeface="Garamond" pitchFamily="18" charset="0"/>
              </a:rPr>
              <a:t>– 3/2 times the original speed</a:t>
            </a:r>
          </a:p>
          <a:p>
            <a:pPr>
              <a:buFont typeface="MS Mincho" pitchFamily="49" charset="-128"/>
              <a:buChar char="↠"/>
            </a:pPr>
            <a:r>
              <a:rPr lang="en-US" sz="2000" b="1" i="1" dirty="0" err="1">
                <a:solidFill>
                  <a:srgbClr val="66FF99"/>
                </a:solidFill>
                <a:latin typeface="Garamond" pitchFamily="18" charset="0"/>
              </a:rPr>
              <a:t>Aad</a:t>
            </a:r>
            <a:r>
              <a:rPr lang="en-US" sz="2000" b="1" i="1" dirty="0">
                <a:solidFill>
                  <a:srgbClr val="66FF99"/>
                </a:solidFill>
                <a:latin typeface="Garamond" pitchFamily="18" charset="0"/>
              </a:rPr>
              <a:t> ka </a:t>
            </a:r>
            <a:r>
              <a:rPr lang="en-US" sz="2000" b="1" i="1" dirty="0" err="1">
                <a:solidFill>
                  <a:srgbClr val="66FF99"/>
                </a:solidFill>
                <a:latin typeface="Garamond" pitchFamily="18" charset="0"/>
              </a:rPr>
              <a:t>Ülta</a:t>
            </a:r>
            <a:r>
              <a:rPr lang="en-US" sz="2000" dirty="0">
                <a:solidFill>
                  <a:srgbClr val="1FFFFF"/>
                </a:solidFill>
                <a:latin typeface="Garamond" pitchFamily="18" charset="0"/>
              </a:rPr>
              <a:t> – 2/3 times the original speed</a:t>
            </a:r>
          </a:p>
          <a:p>
            <a:pPr>
              <a:buFont typeface="MS Mincho" pitchFamily="49" charset="-128"/>
              <a:buChar char="↠"/>
            </a:pPr>
            <a:r>
              <a:rPr lang="en-US" sz="2000" b="1" i="1" dirty="0" err="1">
                <a:solidFill>
                  <a:srgbClr val="66FF99"/>
                </a:solidFill>
                <a:latin typeface="Garamond" pitchFamily="18" charset="0"/>
              </a:rPr>
              <a:t>Küad</a:t>
            </a:r>
            <a:r>
              <a:rPr lang="en-US" sz="2000" dirty="0">
                <a:solidFill>
                  <a:srgbClr val="1FFFFF"/>
                </a:solidFill>
                <a:latin typeface="Garamond" pitchFamily="18" charset="0"/>
              </a:rPr>
              <a:t> – two viewpoints: 5/4 or 9/4 times the original speed</a:t>
            </a:r>
          </a:p>
          <a:p>
            <a:pPr>
              <a:buFont typeface="MS Mincho" pitchFamily="49" charset="-128"/>
              <a:buChar char="↠"/>
            </a:pPr>
            <a:r>
              <a:rPr lang="en-US" sz="2000" b="1" i="1" dirty="0" err="1">
                <a:solidFill>
                  <a:srgbClr val="66FF99"/>
                </a:solidFill>
                <a:latin typeface="Garamond" pitchFamily="18" charset="0"/>
              </a:rPr>
              <a:t>Küad</a:t>
            </a:r>
            <a:r>
              <a:rPr lang="en-US" sz="2000" b="1" i="1" dirty="0">
                <a:solidFill>
                  <a:srgbClr val="66FF99"/>
                </a:solidFill>
                <a:latin typeface="Garamond" pitchFamily="18" charset="0"/>
              </a:rPr>
              <a:t> ka </a:t>
            </a:r>
            <a:r>
              <a:rPr lang="en-US" sz="2000" b="1" i="1" dirty="0" err="1">
                <a:solidFill>
                  <a:srgbClr val="66FF99"/>
                </a:solidFill>
                <a:latin typeface="Garamond" pitchFamily="18" charset="0"/>
              </a:rPr>
              <a:t>Ülta</a:t>
            </a:r>
            <a:r>
              <a:rPr lang="en-US" sz="2000" b="1" i="1" dirty="0">
                <a:solidFill>
                  <a:srgbClr val="1FFFFF"/>
                </a:solidFill>
                <a:latin typeface="Garamond" pitchFamily="18" charset="0"/>
              </a:rPr>
              <a:t> </a:t>
            </a:r>
            <a:r>
              <a:rPr lang="en-US" sz="2000" dirty="0">
                <a:solidFill>
                  <a:srgbClr val="1FFFFF"/>
                </a:solidFill>
                <a:latin typeface="Garamond" pitchFamily="18" charset="0"/>
              </a:rPr>
              <a:t>– 4/5 or 4/9 times the original speed</a:t>
            </a:r>
          </a:p>
          <a:p>
            <a:pPr>
              <a:buFont typeface="MS Mincho" pitchFamily="49" charset="-128"/>
              <a:buChar char="↠"/>
            </a:pPr>
            <a:r>
              <a:rPr lang="en-US" sz="2000" b="1" i="1" dirty="0" err="1">
                <a:solidFill>
                  <a:srgbClr val="66FF99"/>
                </a:solidFill>
                <a:latin typeface="Garamond" pitchFamily="18" charset="0"/>
              </a:rPr>
              <a:t>Biyad</a:t>
            </a:r>
            <a:r>
              <a:rPr lang="en-US" sz="2000" b="1" i="1" dirty="0">
                <a:solidFill>
                  <a:srgbClr val="66FF99"/>
                </a:solidFill>
                <a:latin typeface="Garamond" pitchFamily="18" charset="0"/>
              </a:rPr>
              <a:t> </a:t>
            </a:r>
            <a:r>
              <a:rPr lang="en-US" sz="2000" dirty="0">
                <a:solidFill>
                  <a:srgbClr val="1FFFFF"/>
                </a:solidFill>
                <a:latin typeface="Garamond" pitchFamily="18" charset="0"/>
              </a:rPr>
              <a:t>– there are several varieties of this: 7/4 or 27/8 (</a:t>
            </a:r>
            <a:r>
              <a:rPr lang="en-US" sz="2000" i="1" dirty="0">
                <a:solidFill>
                  <a:srgbClr val="1FFFFF"/>
                </a:solidFill>
                <a:latin typeface="Garamond" pitchFamily="18" charset="0"/>
              </a:rPr>
              <a:t>“</a:t>
            </a:r>
            <a:r>
              <a:rPr lang="en-US" sz="2000" i="1" dirty="0" err="1">
                <a:solidFill>
                  <a:srgbClr val="1FFFFF"/>
                </a:solidFill>
                <a:latin typeface="Garamond" pitchFamily="18" charset="0"/>
              </a:rPr>
              <a:t>Küad</a:t>
            </a:r>
            <a:r>
              <a:rPr lang="en-US" sz="2000" i="1" dirty="0">
                <a:solidFill>
                  <a:srgbClr val="1FFFFF"/>
                </a:solidFill>
                <a:latin typeface="Garamond" pitchFamily="18" charset="0"/>
              </a:rPr>
              <a:t> of </a:t>
            </a:r>
            <a:r>
              <a:rPr lang="en-US" sz="2000" i="1" dirty="0" err="1">
                <a:solidFill>
                  <a:srgbClr val="1FFFFF"/>
                </a:solidFill>
                <a:latin typeface="Garamond" pitchFamily="18" charset="0"/>
              </a:rPr>
              <a:t>Aad</a:t>
            </a:r>
            <a:r>
              <a:rPr lang="en-US" sz="2000" dirty="0">
                <a:solidFill>
                  <a:srgbClr val="1FFFFF"/>
                </a:solidFill>
                <a:latin typeface="Garamond" pitchFamily="18" charset="0"/>
              </a:rPr>
              <a:t>” = 9/4 of 3/2) times the original speed, etc.</a:t>
            </a:r>
          </a:p>
          <a:p>
            <a:pPr>
              <a:buFont typeface="MS Mincho" pitchFamily="49" charset="-128"/>
              <a:buChar char="↠"/>
            </a:pPr>
            <a:r>
              <a:rPr lang="en-US" sz="2000" b="1" i="1" dirty="0" err="1">
                <a:solidFill>
                  <a:srgbClr val="66FF99"/>
                </a:solidFill>
                <a:latin typeface="Garamond" pitchFamily="18" charset="0"/>
              </a:rPr>
              <a:t>Biyad</a:t>
            </a:r>
            <a:r>
              <a:rPr lang="en-US" sz="2000" b="1" i="1" dirty="0">
                <a:solidFill>
                  <a:srgbClr val="66FF99"/>
                </a:solidFill>
                <a:latin typeface="Garamond" pitchFamily="18" charset="0"/>
              </a:rPr>
              <a:t> ka </a:t>
            </a:r>
            <a:r>
              <a:rPr lang="en-US" sz="2000" b="1" i="1" dirty="0" err="1">
                <a:solidFill>
                  <a:srgbClr val="66FF99"/>
                </a:solidFill>
                <a:latin typeface="Garamond" pitchFamily="18" charset="0"/>
              </a:rPr>
              <a:t>Ülta</a:t>
            </a:r>
            <a:r>
              <a:rPr lang="en-US" sz="2000" dirty="0">
                <a:solidFill>
                  <a:srgbClr val="1FFFFF"/>
                </a:solidFill>
                <a:latin typeface="Garamond" pitchFamily="18" charset="0"/>
              </a:rPr>
              <a:t> – 4/7 or 8/27 times the original speed</a:t>
            </a:r>
          </a:p>
          <a:p>
            <a:pPr>
              <a:buFont typeface="MS Mincho" pitchFamily="49" charset="-128"/>
              <a:buChar char="↠"/>
            </a:pPr>
            <a:r>
              <a:rPr lang="en-US" sz="2000" b="1" i="1" dirty="0" err="1">
                <a:solidFill>
                  <a:srgbClr val="66FF99"/>
                </a:solidFill>
                <a:latin typeface="Garamond" pitchFamily="18" charset="0"/>
              </a:rPr>
              <a:t>Paun</a:t>
            </a:r>
            <a:r>
              <a:rPr lang="en-US" sz="2000" dirty="0">
                <a:solidFill>
                  <a:srgbClr val="1FFFFF"/>
                </a:solidFill>
                <a:latin typeface="Garamond" pitchFamily="18" charset="0"/>
              </a:rPr>
              <a:t> – 3/4 times the original speed</a:t>
            </a:r>
          </a:p>
          <a:p>
            <a:pPr>
              <a:buFont typeface="MS Mincho" pitchFamily="49" charset="-128"/>
              <a:buChar char="↠"/>
            </a:pPr>
            <a:r>
              <a:rPr lang="en-US" sz="2000" b="1" i="1" dirty="0" err="1">
                <a:solidFill>
                  <a:srgbClr val="66FF99"/>
                </a:solidFill>
                <a:latin typeface="Garamond" pitchFamily="18" charset="0"/>
              </a:rPr>
              <a:t>Paun</a:t>
            </a:r>
            <a:r>
              <a:rPr lang="en-US" sz="2000" b="1" i="1" dirty="0">
                <a:solidFill>
                  <a:srgbClr val="66FF99"/>
                </a:solidFill>
                <a:latin typeface="Garamond" pitchFamily="18" charset="0"/>
              </a:rPr>
              <a:t> ka </a:t>
            </a:r>
            <a:r>
              <a:rPr lang="en-US" sz="2000" b="1" i="1" dirty="0" err="1">
                <a:solidFill>
                  <a:srgbClr val="66FF99"/>
                </a:solidFill>
                <a:latin typeface="Garamond" pitchFamily="18" charset="0"/>
              </a:rPr>
              <a:t>Ülta</a:t>
            </a:r>
            <a:r>
              <a:rPr lang="en-US" sz="2000" dirty="0">
                <a:solidFill>
                  <a:srgbClr val="1FFFFF"/>
                </a:solidFill>
                <a:latin typeface="Garamond" pitchFamily="18" charset="0"/>
              </a:rPr>
              <a:t> – 4/3 times the original speed</a:t>
            </a:r>
            <a:endParaRPr lang="en-US" sz="2000" b="1" i="1" dirty="0">
              <a:solidFill>
                <a:srgbClr val="1FFFFF"/>
              </a:solidFill>
              <a:latin typeface="Garamond" pitchFamily="18" charset="0"/>
            </a:endParaRPr>
          </a:p>
          <a:p>
            <a:pPr>
              <a:buFont typeface="MS Mincho" pitchFamily="49" charset="-128"/>
              <a:buChar char="↠"/>
            </a:pPr>
            <a:endParaRPr lang="en-US" sz="2000" dirty="0">
              <a:solidFill>
                <a:srgbClr val="1FFFFF"/>
              </a:solidFill>
              <a:latin typeface="Garamond" pitchFamily="18" charset="0"/>
            </a:endParaRPr>
          </a:p>
        </p:txBody>
      </p:sp>
      <p:sp>
        <p:nvSpPr>
          <p:cNvPr id="116738" name="Rectangle 2"/>
          <p:cNvSpPr>
            <a:spLocks noGrp="1" noChangeArrowheads="1"/>
          </p:cNvSpPr>
          <p:nvPr>
            <p:ph type="title"/>
          </p:nvPr>
        </p:nvSpPr>
        <p:spPr>
          <a:xfrm>
            <a:off x="457200" y="228600"/>
            <a:ext cx="8229600" cy="850900"/>
          </a:xfrm>
          <a:ln w="57150" cmpd="thinThick">
            <a:solidFill>
              <a:srgbClr val="66FF33"/>
            </a:solidFill>
            <a:miter lim="800000"/>
            <a:headEnd/>
            <a:tailEnd/>
          </a:ln>
        </p:spPr>
        <p:txBody>
          <a:bodyPr>
            <a:normAutofit/>
          </a:bodyPr>
          <a:lstStyle/>
          <a:p>
            <a:r>
              <a:rPr lang="en-US" sz="2800" b="1" dirty="0">
                <a:solidFill>
                  <a:srgbClr val="7030A0"/>
                </a:solidFill>
                <a:latin typeface="Comic Sans MS" pitchFamily="66" charset="0"/>
                <a:cs typeface="Courier New" pitchFamily="49" charset="0"/>
              </a:rPr>
              <a:t>Rhythmic Improvisation </a:t>
            </a:r>
            <a:r>
              <a:rPr lang="en-US" sz="2800" b="1" i="1" dirty="0">
                <a:solidFill>
                  <a:srgbClr val="7030A0"/>
                </a:solidFill>
                <a:latin typeface="Comic Sans MS" pitchFamily="66" charset="0"/>
                <a:cs typeface="Courier New" pitchFamily="49" charset="0"/>
              </a:rPr>
              <a:t>(“</a:t>
            </a:r>
            <a:r>
              <a:rPr lang="en-US" sz="2800" b="1" i="1" dirty="0" err="1">
                <a:solidFill>
                  <a:srgbClr val="7030A0"/>
                </a:solidFill>
                <a:latin typeface="Comic Sans MS" pitchFamily="66" charset="0"/>
                <a:cs typeface="Courier New" pitchFamily="49" charset="0"/>
              </a:rPr>
              <a:t>Layakari</a:t>
            </a:r>
            <a:r>
              <a:rPr lang="en-US" sz="2800" b="1" i="1" dirty="0">
                <a:solidFill>
                  <a:srgbClr val="7030A0"/>
                </a:solidFill>
                <a:latin typeface="Comic Sans MS" pitchFamily="66" charset="0"/>
                <a:cs typeface="Courier New" pitchFamily="49" charset="0"/>
              </a:rPr>
              <a:t>”)</a:t>
            </a:r>
            <a:endParaRPr lang="en-US" sz="2800" b="1" dirty="0">
              <a:solidFill>
                <a:srgbClr val="7030A0"/>
              </a:solidFill>
              <a:latin typeface="Comic Sans MS" pitchFamily="66" charset="0"/>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116738"/>
                                        </p:tgtEl>
                                        <p:attrNameLst>
                                          <p:attrName>style.visibility</p:attrName>
                                        </p:attrNameLst>
                                      </p:cBhvr>
                                      <p:to>
                                        <p:strVal val="visible"/>
                                      </p:to>
                                    </p:set>
                                    <p:animEffect transition="in" filter="wipe(down)">
                                      <p:cBhvr>
                                        <p:cTn id="7" dur="290">
                                          <p:stCondLst>
                                            <p:cond delay="0"/>
                                          </p:stCondLst>
                                        </p:cTn>
                                        <p:tgtEl>
                                          <p:spTgt spid="116738"/>
                                        </p:tgtEl>
                                      </p:cBhvr>
                                    </p:animEffect>
                                    <p:anim calcmode="lin" valueType="num">
                                      <p:cBhvr>
                                        <p:cTn id="8" dur="911" tmFilter="0,0; 0.14,0.36; 0.43,0.73; 0.71,0.91; 1.0,1.0">
                                          <p:stCondLst>
                                            <p:cond delay="0"/>
                                          </p:stCondLst>
                                        </p:cTn>
                                        <p:tgtEl>
                                          <p:spTgt spid="116738"/>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116738"/>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116738"/>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116738"/>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116738"/>
                                        </p:tgtEl>
                                        <p:attrNameLst>
                                          <p:attrName>ppt_y</p:attrName>
                                        </p:attrNameLst>
                                      </p:cBhvr>
                                      <p:tavLst>
                                        <p:tav tm="0" fmla="#ppt_y-sin(pi*$)/81">
                                          <p:val>
                                            <p:fltVal val="0"/>
                                          </p:val>
                                        </p:tav>
                                        <p:tav tm="100000">
                                          <p:val>
                                            <p:fltVal val="1"/>
                                          </p:val>
                                        </p:tav>
                                      </p:tavLst>
                                    </p:anim>
                                    <p:animScale>
                                      <p:cBhvr>
                                        <p:cTn id="13" dur="13">
                                          <p:stCondLst>
                                            <p:cond delay="325"/>
                                          </p:stCondLst>
                                        </p:cTn>
                                        <p:tgtEl>
                                          <p:spTgt spid="116738"/>
                                        </p:tgtEl>
                                      </p:cBhvr>
                                      <p:to x="100000" y="60000"/>
                                    </p:animScale>
                                    <p:animScale>
                                      <p:cBhvr>
                                        <p:cTn id="14" dur="83" decel="50000">
                                          <p:stCondLst>
                                            <p:cond delay="338"/>
                                          </p:stCondLst>
                                        </p:cTn>
                                        <p:tgtEl>
                                          <p:spTgt spid="116738"/>
                                        </p:tgtEl>
                                      </p:cBhvr>
                                      <p:to x="100000" y="100000"/>
                                    </p:animScale>
                                    <p:animScale>
                                      <p:cBhvr>
                                        <p:cTn id="15" dur="13">
                                          <p:stCondLst>
                                            <p:cond delay="656"/>
                                          </p:stCondLst>
                                        </p:cTn>
                                        <p:tgtEl>
                                          <p:spTgt spid="116738"/>
                                        </p:tgtEl>
                                      </p:cBhvr>
                                      <p:to x="100000" y="80000"/>
                                    </p:animScale>
                                    <p:animScale>
                                      <p:cBhvr>
                                        <p:cTn id="16" dur="83" decel="50000">
                                          <p:stCondLst>
                                            <p:cond delay="669"/>
                                          </p:stCondLst>
                                        </p:cTn>
                                        <p:tgtEl>
                                          <p:spTgt spid="116738"/>
                                        </p:tgtEl>
                                      </p:cBhvr>
                                      <p:to x="100000" y="100000"/>
                                    </p:animScale>
                                    <p:animScale>
                                      <p:cBhvr>
                                        <p:cTn id="17" dur="13">
                                          <p:stCondLst>
                                            <p:cond delay="821"/>
                                          </p:stCondLst>
                                        </p:cTn>
                                        <p:tgtEl>
                                          <p:spTgt spid="116738"/>
                                        </p:tgtEl>
                                      </p:cBhvr>
                                      <p:to x="100000" y="90000"/>
                                    </p:animScale>
                                    <p:animScale>
                                      <p:cBhvr>
                                        <p:cTn id="18" dur="83" decel="50000">
                                          <p:stCondLst>
                                            <p:cond delay="834"/>
                                          </p:stCondLst>
                                        </p:cTn>
                                        <p:tgtEl>
                                          <p:spTgt spid="116738"/>
                                        </p:tgtEl>
                                      </p:cBhvr>
                                      <p:to x="100000" y="100000"/>
                                    </p:animScale>
                                    <p:animScale>
                                      <p:cBhvr>
                                        <p:cTn id="19" dur="13">
                                          <p:stCondLst>
                                            <p:cond delay="904"/>
                                          </p:stCondLst>
                                        </p:cTn>
                                        <p:tgtEl>
                                          <p:spTgt spid="116738"/>
                                        </p:tgtEl>
                                      </p:cBhvr>
                                      <p:to x="100000" y="95000"/>
                                    </p:animScale>
                                    <p:animScale>
                                      <p:cBhvr>
                                        <p:cTn id="20" dur="83" decel="50000">
                                          <p:stCondLst>
                                            <p:cond delay="917"/>
                                          </p:stCondLst>
                                        </p:cTn>
                                        <p:tgtEl>
                                          <p:spTgt spid="116738"/>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19" presetClass="entr" presetSubtype="10" fill="hold" grpId="0" nodeType="clickEffect">
                                  <p:stCondLst>
                                    <p:cond delay="0"/>
                                  </p:stCondLst>
                                  <p:childTnLst>
                                    <p:set>
                                      <p:cBhvr>
                                        <p:cTn id="24" dur="1" fill="hold">
                                          <p:stCondLst>
                                            <p:cond delay="0"/>
                                          </p:stCondLst>
                                        </p:cTn>
                                        <p:tgtEl>
                                          <p:spTgt spid="116739">
                                            <p:bg/>
                                          </p:spTgt>
                                        </p:tgtEl>
                                        <p:attrNameLst>
                                          <p:attrName>style.visibility</p:attrName>
                                        </p:attrNameLst>
                                      </p:cBhvr>
                                      <p:to>
                                        <p:strVal val="visible"/>
                                      </p:to>
                                    </p:set>
                                    <p:anim calcmode="lin" valueType="num">
                                      <p:cBhvr>
                                        <p:cTn id="25" dur="2000" fill="hold"/>
                                        <p:tgtEl>
                                          <p:spTgt spid="116739">
                                            <p:bg/>
                                          </p:spTgt>
                                        </p:tgtEl>
                                        <p:attrNameLst>
                                          <p:attrName>ppt_w</p:attrName>
                                        </p:attrNameLst>
                                      </p:cBhvr>
                                      <p:tavLst>
                                        <p:tav tm="0" fmla="#ppt_w*sin(2.5*pi*$)">
                                          <p:val>
                                            <p:fltVal val="0"/>
                                          </p:val>
                                        </p:tav>
                                        <p:tav tm="100000">
                                          <p:val>
                                            <p:fltVal val="1"/>
                                          </p:val>
                                        </p:tav>
                                      </p:tavLst>
                                    </p:anim>
                                    <p:anim calcmode="lin" valueType="num">
                                      <p:cBhvr>
                                        <p:cTn id="26" dur="2000" fill="hold"/>
                                        <p:tgtEl>
                                          <p:spTgt spid="116739">
                                            <p:bg/>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9" presetClass="entr" presetSubtype="10" fill="hold" grpId="0" nodeType="clickEffect">
                                  <p:stCondLst>
                                    <p:cond delay="0"/>
                                  </p:stCondLst>
                                  <p:childTnLst>
                                    <p:set>
                                      <p:cBhvr>
                                        <p:cTn id="30" dur="1" fill="hold">
                                          <p:stCondLst>
                                            <p:cond delay="0"/>
                                          </p:stCondLst>
                                        </p:cTn>
                                        <p:tgtEl>
                                          <p:spTgt spid="116739">
                                            <p:txEl>
                                              <p:pRg st="0" end="0"/>
                                            </p:txEl>
                                          </p:spTgt>
                                        </p:tgtEl>
                                        <p:attrNameLst>
                                          <p:attrName>style.visibility</p:attrName>
                                        </p:attrNameLst>
                                      </p:cBhvr>
                                      <p:to>
                                        <p:strVal val="visible"/>
                                      </p:to>
                                    </p:set>
                                    <p:anim calcmode="lin" valueType="num">
                                      <p:cBhvr>
                                        <p:cTn id="31" dur="2000" fill="hold"/>
                                        <p:tgtEl>
                                          <p:spTgt spid="116739">
                                            <p:txEl>
                                              <p:pRg st="0" end="0"/>
                                            </p:txEl>
                                          </p:spTgt>
                                        </p:tgtEl>
                                        <p:attrNameLst>
                                          <p:attrName>ppt_w</p:attrName>
                                        </p:attrNameLst>
                                      </p:cBhvr>
                                      <p:tavLst>
                                        <p:tav tm="0" fmla="#ppt_w*sin(2.5*pi*$)">
                                          <p:val>
                                            <p:fltVal val="0"/>
                                          </p:val>
                                        </p:tav>
                                        <p:tav tm="100000">
                                          <p:val>
                                            <p:fltVal val="1"/>
                                          </p:val>
                                        </p:tav>
                                      </p:tavLst>
                                    </p:anim>
                                    <p:anim calcmode="lin" valueType="num">
                                      <p:cBhvr>
                                        <p:cTn id="32" dur="2000" fill="hold"/>
                                        <p:tgtEl>
                                          <p:spTgt spid="116739">
                                            <p:txEl>
                                              <p:pRg st="0" end="0"/>
                                            </p:txEl>
                                          </p:spTgt>
                                        </p:tgtEl>
                                        <p:attrNameLst>
                                          <p:attrName>ppt_h</p:attrName>
                                        </p:attrNameLst>
                                      </p:cBhvr>
                                      <p:tavLst>
                                        <p:tav tm="0">
                                          <p:val>
                                            <p:strVal val="#ppt_h"/>
                                          </p:val>
                                        </p:tav>
                                        <p:tav tm="100000">
                                          <p:val>
                                            <p:strVal val="#ppt_h"/>
                                          </p:val>
                                        </p:tav>
                                      </p:tavLst>
                                    </p:anim>
                                  </p:childTnLst>
                                </p:cTn>
                              </p:par>
                            </p:childTnLst>
                          </p:cTn>
                        </p:par>
                        <p:par>
                          <p:cTn id="33" fill="hold" nodeType="afterGroup">
                            <p:stCondLst>
                              <p:cond delay="2000"/>
                            </p:stCondLst>
                            <p:childTnLst>
                              <p:par>
                                <p:cTn id="34" presetID="19" presetClass="entr" presetSubtype="10" fill="hold" grpId="0" nodeType="afterEffect">
                                  <p:stCondLst>
                                    <p:cond delay="0"/>
                                  </p:stCondLst>
                                  <p:childTnLst>
                                    <p:set>
                                      <p:cBhvr>
                                        <p:cTn id="35" dur="1" fill="hold">
                                          <p:stCondLst>
                                            <p:cond delay="0"/>
                                          </p:stCondLst>
                                        </p:cTn>
                                        <p:tgtEl>
                                          <p:spTgt spid="116739">
                                            <p:txEl>
                                              <p:pRg st="1" end="1"/>
                                            </p:txEl>
                                          </p:spTgt>
                                        </p:tgtEl>
                                        <p:attrNameLst>
                                          <p:attrName>style.visibility</p:attrName>
                                        </p:attrNameLst>
                                      </p:cBhvr>
                                      <p:to>
                                        <p:strVal val="visible"/>
                                      </p:to>
                                    </p:set>
                                    <p:anim calcmode="lin" valueType="num">
                                      <p:cBhvr>
                                        <p:cTn id="36" dur="2000" fill="hold"/>
                                        <p:tgtEl>
                                          <p:spTgt spid="116739">
                                            <p:txEl>
                                              <p:pRg st="1" end="1"/>
                                            </p:txEl>
                                          </p:spTgt>
                                        </p:tgtEl>
                                        <p:attrNameLst>
                                          <p:attrName>ppt_w</p:attrName>
                                        </p:attrNameLst>
                                      </p:cBhvr>
                                      <p:tavLst>
                                        <p:tav tm="0" fmla="#ppt_w*sin(2.5*pi*$)">
                                          <p:val>
                                            <p:fltVal val="0"/>
                                          </p:val>
                                        </p:tav>
                                        <p:tav tm="100000">
                                          <p:val>
                                            <p:fltVal val="1"/>
                                          </p:val>
                                        </p:tav>
                                      </p:tavLst>
                                    </p:anim>
                                    <p:anim calcmode="lin" valueType="num">
                                      <p:cBhvr>
                                        <p:cTn id="37" dur="2000" fill="hold"/>
                                        <p:tgtEl>
                                          <p:spTgt spid="116739">
                                            <p:txEl>
                                              <p:pRg st="1" end="1"/>
                                            </p:txEl>
                                          </p:spTgt>
                                        </p:tgtEl>
                                        <p:attrNameLst>
                                          <p:attrName>ppt_h</p:attrName>
                                        </p:attrNameLst>
                                      </p:cBhvr>
                                      <p:tavLst>
                                        <p:tav tm="0">
                                          <p:val>
                                            <p:strVal val="#ppt_h"/>
                                          </p:val>
                                        </p:tav>
                                        <p:tav tm="100000">
                                          <p:val>
                                            <p:strVal val="#ppt_h"/>
                                          </p:val>
                                        </p:tav>
                                      </p:tavLst>
                                    </p:anim>
                                  </p:childTnLst>
                                </p:cTn>
                              </p:par>
                            </p:childTnLst>
                          </p:cTn>
                        </p:par>
                        <p:par>
                          <p:cTn id="38" fill="hold" nodeType="afterGroup">
                            <p:stCondLst>
                              <p:cond delay="4000"/>
                            </p:stCondLst>
                            <p:childTnLst>
                              <p:par>
                                <p:cTn id="39" presetID="19" presetClass="entr" presetSubtype="10" fill="hold" grpId="0" nodeType="afterEffect">
                                  <p:stCondLst>
                                    <p:cond delay="0"/>
                                  </p:stCondLst>
                                  <p:childTnLst>
                                    <p:set>
                                      <p:cBhvr>
                                        <p:cTn id="40" dur="1" fill="hold">
                                          <p:stCondLst>
                                            <p:cond delay="0"/>
                                          </p:stCondLst>
                                        </p:cTn>
                                        <p:tgtEl>
                                          <p:spTgt spid="116739">
                                            <p:txEl>
                                              <p:pRg st="2" end="2"/>
                                            </p:txEl>
                                          </p:spTgt>
                                        </p:tgtEl>
                                        <p:attrNameLst>
                                          <p:attrName>style.visibility</p:attrName>
                                        </p:attrNameLst>
                                      </p:cBhvr>
                                      <p:to>
                                        <p:strVal val="visible"/>
                                      </p:to>
                                    </p:set>
                                    <p:anim calcmode="lin" valueType="num">
                                      <p:cBhvr>
                                        <p:cTn id="41" dur="2000" fill="hold"/>
                                        <p:tgtEl>
                                          <p:spTgt spid="116739">
                                            <p:txEl>
                                              <p:pRg st="2" end="2"/>
                                            </p:txEl>
                                          </p:spTgt>
                                        </p:tgtEl>
                                        <p:attrNameLst>
                                          <p:attrName>ppt_w</p:attrName>
                                        </p:attrNameLst>
                                      </p:cBhvr>
                                      <p:tavLst>
                                        <p:tav tm="0" fmla="#ppt_w*sin(2.5*pi*$)">
                                          <p:val>
                                            <p:fltVal val="0"/>
                                          </p:val>
                                        </p:tav>
                                        <p:tav tm="100000">
                                          <p:val>
                                            <p:fltVal val="1"/>
                                          </p:val>
                                        </p:tav>
                                      </p:tavLst>
                                    </p:anim>
                                    <p:anim calcmode="lin" valueType="num">
                                      <p:cBhvr>
                                        <p:cTn id="42" dur="2000" fill="hold"/>
                                        <p:tgtEl>
                                          <p:spTgt spid="116739">
                                            <p:txEl>
                                              <p:pRg st="2" end="2"/>
                                            </p:txEl>
                                          </p:spTgt>
                                        </p:tgtEl>
                                        <p:attrNameLst>
                                          <p:attrName>ppt_h</p:attrName>
                                        </p:attrNameLst>
                                      </p:cBhvr>
                                      <p:tavLst>
                                        <p:tav tm="0">
                                          <p:val>
                                            <p:strVal val="#ppt_h"/>
                                          </p:val>
                                        </p:tav>
                                        <p:tav tm="100000">
                                          <p:val>
                                            <p:strVal val="#ppt_h"/>
                                          </p:val>
                                        </p:tav>
                                      </p:tavLst>
                                    </p:anim>
                                  </p:childTnLst>
                                </p:cTn>
                              </p:par>
                            </p:childTnLst>
                          </p:cTn>
                        </p:par>
                        <p:par>
                          <p:cTn id="43" fill="hold" nodeType="afterGroup">
                            <p:stCondLst>
                              <p:cond delay="6000"/>
                            </p:stCondLst>
                            <p:childTnLst>
                              <p:par>
                                <p:cTn id="44" presetID="19" presetClass="entr" presetSubtype="10" fill="hold" grpId="0" nodeType="afterEffect">
                                  <p:stCondLst>
                                    <p:cond delay="0"/>
                                  </p:stCondLst>
                                  <p:childTnLst>
                                    <p:set>
                                      <p:cBhvr>
                                        <p:cTn id="45" dur="1" fill="hold">
                                          <p:stCondLst>
                                            <p:cond delay="0"/>
                                          </p:stCondLst>
                                        </p:cTn>
                                        <p:tgtEl>
                                          <p:spTgt spid="116739">
                                            <p:txEl>
                                              <p:pRg st="3" end="3"/>
                                            </p:txEl>
                                          </p:spTgt>
                                        </p:tgtEl>
                                        <p:attrNameLst>
                                          <p:attrName>style.visibility</p:attrName>
                                        </p:attrNameLst>
                                      </p:cBhvr>
                                      <p:to>
                                        <p:strVal val="visible"/>
                                      </p:to>
                                    </p:set>
                                    <p:anim calcmode="lin" valueType="num">
                                      <p:cBhvr>
                                        <p:cTn id="46" dur="2000" fill="hold"/>
                                        <p:tgtEl>
                                          <p:spTgt spid="116739">
                                            <p:txEl>
                                              <p:pRg st="3" end="3"/>
                                            </p:txEl>
                                          </p:spTgt>
                                        </p:tgtEl>
                                        <p:attrNameLst>
                                          <p:attrName>ppt_w</p:attrName>
                                        </p:attrNameLst>
                                      </p:cBhvr>
                                      <p:tavLst>
                                        <p:tav tm="0" fmla="#ppt_w*sin(2.5*pi*$)">
                                          <p:val>
                                            <p:fltVal val="0"/>
                                          </p:val>
                                        </p:tav>
                                        <p:tav tm="100000">
                                          <p:val>
                                            <p:fltVal val="1"/>
                                          </p:val>
                                        </p:tav>
                                      </p:tavLst>
                                    </p:anim>
                                    <p:anim calcmode="lin" valueType="num">
                                      <p:cBhvr>
                                        <p:cTn id="47" dur="2000" fill="hold"/>
                                        <p:tgtEl>
                                          <p:spTgt spid="116739">
                                            <p:txEl>
                                              <p:pRg st="3" end="3"/>
                                            </p:txEl>
                                          </p:spTgt>
                                        </p:tgtEl>
                                        <p:attrNameLst>
                                          <p:attrName>ppt_h</p:attrName>
                                        </p:attrNameLst>
                                      </p:cBhvr>
                                      <p:tavLst>
                                        <p:tav tm="0">
                                          <p:val>
                                            <p:strVal val="#ppt_h"/>
                                          </p:val>
                                        </p:tav>
                                        <p:tav tm="100000">
                                          <p:val>
                                            <p:strVal val="#ppt_h"/>
                                          </p:val>
                                        </p:tav>
                                      </p:tavLst>
                                    </p:anim>
                                  </p:childTnLst>
                                </p:cTn>
                              </p:par>
                            </p:childTnLst>
                          </p:cTn>
                        </p:par>
                        <p:par>
                          <p:cTn id="48" fill="hold" nodeType="afterGroup">
                            <p:stCondLst>
                              <p:cond delay="8000"/>
                            </p:stCondLst>
                            <p:childTnLst>
                              <p:par>
                                <p:cTn id="49" presetID="19" presetClass="entr" presetSubtype="10" fill="hold" grpId="0" nodeType="afterEffect">
                                  <p:stCondLst>
                                    <p:cond delay="0"/>
                                  </p:stCondLst>
                                  <p:childTnLst>
                                    <p:set>
                                      <p:cBhvr>
                                        <p:cTn id="50" dur="1" fill="hold">
                                          <p:stCondLst>
                                            <p:cond delay="0"/>
                                          </p:stCondLst>
                                        </p:cTn>
                                        <p:tgtEl>
                                          <p:spTgt spid="116739">
                                            <p:txEl>
                                              <p:pRg st="4" end="4"/>
                                            </p:txEl>
                                          </p:spTgt>
                                        </p:tgtEl>
                                        <p:attrNameLst>
                                          <p:attrName>style.visibility</p:attrName>
                                        </p:attrNameLst>
                                      </p:cBhvr>
                                      <p:to>
                                        <p:strVal val="visible"/>
                                      </p:to>
                                    </p:set>
                                    <p:anim calcmode="lin" valueType="num">
                                      <p:cBhvr>
                                        <p:cTn id="51" dur="2000" fill="hold"/>
                                        <p:tgtEl>
                                          <p:spTgt spid="116739">
                                            <p:txEl>
                                              <p:pRg st="4" end="4"/>
                                            </p:txEl>
                                          </p:spTgt>
                                        </p:tgtEl>
                                        <p:attrNameLst>
                                          <p:attrName>ppt_w</p:attrName>
                                        </p:attrNameLst>
                                      </p:cBhvr>
                                      <p:tavLst>
                                        <p:tav tm="0" fmla="#ppt_w*sin(2.5*pi*$)">
                                          <p:val>
                                            <p:fltVal val="0"/>
                                          </p:val>
                                        </p:tav>
                                        <p:tav tm="100000">
                                          <p:val>
                                            <p:fltVal val="1"/>
                                          </p:val>
                                        </p:tav>
                                      </p:tavLst>
                                    </p:anim>
                                    <p:anim calcmode="lin" valueType="num">
                                      <p:cBhvr>
                                        <p:cTn id="52" dur="2000" fill="hold"/>
                                        <p:tgtEl>
                                          <p:spTgt spid="116739">
                                            <p:txEl>
                                              <p:pRg st="4" end="4"/>
                                            </p:txEl>
                                          </p:spTgt>
                                        </p:tgtEl>
                                        <p:attrNameLst>
                                          <p:attrName>ppt_h</p:attrName>
                                        </p:attrNameLst>
                                      </p:cBhvr>
                                      <p:tavLst>
                                        <p:tav tm="0">
                                          <p:val>
                                            <p:strVal val="#ppt_h"/>
                                          </p:val>
                                        </p:tav>
                                        <p:tav tm="100000">
                                          <p:val>
                                            <p:strVal val="#ppt_h"/>
                                          </p:val>
                                        </p:tav>
                                      </p:tavLst>
                                    </p:anim>
                                  </p:childTnLst>
                                </p:cTn>
                              </p:par>
                            </p:childTnLst>
                          </p:cTn>
                        </p:par>
                        <p:par>
                          <p:cTn id="53" fill="hold" nodeType="afterGroup">
                            <p:stCondLst>
                              <p:cond delay="10000"/>
                            </p:stCondLst>
                            <p:childTnLst>
                              <p:par>
                                <p:cTn id="54" presetID="19" presetClass="entr" presetSubtype="10" fill="hold" grpId="0" nodeType="afterEffect">
                                  <p:stCondLst>
                                    <p:cond delay="0"/>
                                  </p:stCondLst>
                                  <p:childTnLst>
                                    <p:set>
                                      <p:cBhvr>
                                        <p:cTn id="55" dur="1" fill="hold">
                                          <p:stCondLst>
                                            <p:cond delay="0"/>
                                          </p:stCondLst>
                                        </p:cTn>
                                        <p:tgtEl>
                                          <p:spTgt spid="116739">
                                            <p:txEl>
                                              <p:pRg st="5" end="5"/>
                                            </p:txEl>
                                          </p:spTgt>
                                        </p:tgtEl>
                                        <p:attrNameLst>
                                          <p:attrName>style.visibility</p:attrName>
                                        </p:attrNameLst>
                                      </p:cBhvr>
                                      <p:to>
                                        <p:strVal val="visible"/>
                                      </p:to>
                                    </p:set>
                                    <p:anim calcmode="lin" valueType="num">
                                      <p:cBhvr>
                                        <p:cTn id="56" dur="2000" fill="hold"/>
                                        <p:tgtEl>
                                          <p:spTgt spid="116739">
                                            <p:txEl>
                                              <p:pRg st="5" end="5"/>
                                            </p:txEl>
                                          </p:spTgt>
                                        </p:tgtEl>
                                        <p:attrNameLst>
                                          <p:attrName>ppt_w</p:attrName>
                                        </p:attrNameLst>
                                      </p:cBhvr>
                                      <p:tavLst>
                                        <p:tav tm="0" fmla="#ppt_w*sin(2.5*pi*$)">
                                          <p:val>
                                            <p:fltVal val="0"/>
                                          </p:val>
                                        </p:tav>
                                        <p:tav tm="100000">
                                          <p:val>
                                            <p:fltVal val="1"/>
                                          </p:val>
                                        </p:tav>
                                      </p:tavLst>
                                    </p:anim>
                                    <p:anim calcmode="lin" valueType="num">
                                      <p:cBhvr>
                                        <p:cTn id="57" dur="2000" fill="hold"/>
                                        <p:tgtEl>
                                          <p:spTgt spid="116739">
                                            <p:txEl>
                                              <p:pRg st="5" end="5"/>
                                            </p:txEl>
                                          </p:spTgt>
                                        </p:tgtEl>
                                        <p:attrNameLst>
                                          <p:attrName>ppt_h</p:attrName>
                                        </p:attrNameLst>
                                      </p:cBhvr>
                                      <p:tavLst>
                                        <p:tav tm="0">
                                          <p:val>
                                            <p:strVal val="#ppt_h"/>
                                          </p:val>
                                        </p:tav>
                                        <p:tav tm="100000">
                                          <p:val>
                                            <p:strVal val="#ppt_h"/>
                                          </p:val>
                                        </p:tav>
                                      </p:tavLst>
                                    </p:anim>
                                  </p:childTnLst>
                                </p:cTn>
                              </p:par>
                            </p:childTnLst>
                          </p:cTn>
                        </p:par>
                        <p:par>
                          <p:cTn id="58" fill="hold" nodeType="afterGroup">
                            <p:stCondLst>
                              <p:cond delay="12000"/>
                            </p:stCondLst>
                            <p:childTnLst>
                              <p:par>
                                <p:cTn id="59" presetID="19" presetClass="entr" presetSubtype="10" fill="hold" grpId="0" nodeType="afterEffect">
                                  <p:stCondLst>
                                    <p:cond delay="0"/>
                                  </p:stCondLst>
                                  <p:childTnLst>
                                    <p:set>
                                      <p:cBhvr>
                                        <p:cTn id="60" dur="1" fill="hold">
                                          <p:stCondLst>
                                            <p:cond delay="0"/>
                                          </p:stCondLst>
                                        </p:cTn>
                                        <p:tgtEl>
                                          <p:spTgt spid="116739">
                                            <p:txEl>
                                              <p:pRg st="6" end="6"/>
                                            </p:txEl>
                                          </p:spTgt>
                                        </p:tgtEl>
                                        <p:attrNameLst>
                                          <p:attrName>style.visibility</p:attrName>
                                        </p:attrNameLst>
                                      </p:cBhvr>
                                      <p:to>
                                        <p:strVal val="visible"/>
                                      </p:to>
                                    </p:set>
                                    <p:anim calcmode="lin" valueType="num">
                                      <p:cBhvr>
                                        <p:cTn id="61" dur="2000" fill="hold"/>
                                        <p:tgtEl>
                                          <p:spTgt spid="116739">
                                            <p:txEl>
                                              <p:pRg st="6" end="6"/>
                                            </p:txEl>
                                          </p:spTgt>
                                        </p:tgtEl>
                                        <p:attrNameLst>
                                          <p:attrName>ppt_w</p:attrName>
                                        </p:attrNameLst>
                                      </p:cBhvr>
                                      <p:tavLst>
                                        <p:tav tm="0" fmla="#ppt_w*sin(2.5*pi*$)">
                                          <p:val>
                                            <p:fltVal val="0"/>
                                          </p:val>
                                        </p:tav>
                                        <p:tav tm="100000">
                                          <p:val>
                                            <p:fltVal val="1"/>
                                          </p:val>
                                        </p:tav>
                                      </p:tavLst>
                                    </p:anim>
                                    <p:anim calcmode="lin" valueType="num">
                                      <p:cBhvr>
                                        <p:cTn id="62" dur="2000" fill="hold"/>
                                        <p:tgtEl>
                                          <p:spTgt spid="116739">
                                            <p:txEl>
                                              <p:pRg st="6" end="6"/>
                                            </p:txEl>
                                          </p:spTgt>
                                        </p:tgtEl>
                                        <p:attrNameLst>
                                          <p:attrName>ppt_h</p:attrName>
                                        </p:attrNameLst>
                                      </p:cBhvr>
                                      <p:tavLst>
                                        <p:tav tm="0">
                                          <p:val>
                                            <p:strVal val="#ppt_h"/>
                                          </p:val>
                                        </p:tav>
                                        <p:tav tm="100000">
                                          <p:val>
                                            <p:strVal val="#ppt_h"/>
                                          </p:val>
                                        </p:tav>
                                      </p:tavLst>
                                    </p:anim>
                                  </p:childTnLst>
                                </p:cTn>
                              </p:par>
                            </p:childTnLst>
                          </p:cTn>
                        </p:par>
                        <p:par>
                          <p:cTn id="63" fill="hold" nodeType="afterGroup">
                            <p:stCondLst>
                              <p:cond delay="14000"/>
                            </p:stCondLst>
                            <p:childTnLst>
                              <p:par>
                                <p:cTn id="64" presetID="19" presetClass="entr" presetSubtype="10" fill="hold" grpId="0" nodeType="afterEffect">
                                  <p:stCondLst>
                                    <p:cond delay="0"/>
                                  </p:stCondLst>
                                  <p:childTnLst>
                                    <p:set>
                                      <p:cBhvr>
                                        <p:cTn id="65" dur="1" fill="hold">
                                          <p:stCondLst>
                                            <p:cond delay="0"/>
                                          </p:stCondLst>
                                        </p:cTn>
                                        <p:tgtEl>
                                          <p:spTgt spid="116739">
                                            <p:txEl>
                                              <p:pRg st="7" end="7"/>
                                            </p:txEl>
                                          </p:spTgt>
                                        </p:tgtEl>
                                        <p:attrNameLst>
                                          <p:attrName>style.visibility</p:attrName>
                                        </p:attrNameLst>
                                      </p:cBhvr>
                                      <p:to>
                                        <p:strVal val="visible"/>
                                      </p:to>
                                    </p:set>
                                    <p:anim calcmode="lin" valueType="num">
                                      <p:cBhvr>
                                        <p:cTn id="66" dur="2000" fill="hold"/>
                                        <p:tgtEl>
                                          <p:spTgt spid="116739">
                                            <p:txEl>
                                              <p:pRg st="7" end="7"/>
                                            </p:txEl>
                                          </p:spTgt>
                                        </p:tgtEl>
                                        <p:attrNameLst>
                                          <p:attrName>ppt_w</p:attrName>
                                        </p:attrNameLst>
                                      </p:cBhvr>
                                      <p:tavLst>
                                        <p:tav tm="0" fmla="#ppt_w*sin(2.5*pi*$)">
                                          <p:val>
                                            <p:fltVal val="0"/>
                                          </p:val>
                                        </p:tav>
                                        <p:tav tm="100000">
                                          <p:val>
                                            <p:fltVal val="1"/>
                                          </p:val>
                                        </p:tav>
                                      </p:tavLst>
                                    </p:anim>
                                    <p:anim calcmode="lin" valueType="num">
                                      <p:cBhvr>
                                        <p:cTn id="67" dur="2000" fill="hold"/>
                                        <p:tgtEl>
                                          <p:spTgt spid="116739">
                                            <p:txEl>
                                              <p:pRg st="7" end="7"/>
                                            </p:txEl>
                                          </p:spTgt>
                                        </p:tgtEl>
                                        <p:attrNameLst>
                                          <p:attrName>ppt_h</p:attrName>
                                        </p:attrNameLst>
                                      </p:cBhvr>
                                      <p:tavLst>
                                        <p:tav tm="0">
                                          <p:val>
                                            <p:strVal val="#ppt_h"/>
                                          </p:val>
                                        </p:tav>
                                        <p:tav tm="100000">
                                          <p:val>
                                            <p:strVal val="#ppt_h"/>
                                          </p:val>
                                        </p:tav>
                                      </p:tavLst>
                                    </p:anim>
                                  </p:childTnLst>
                                </p:cTn>
                              </p:par>
                            </p:childTnLst>
                          </p:cTn>
                        </p:par>
                        <p:par>
                          <p:cTn id="68" fill="hold" nodeType="afterGroup">
                            <p:stCondLst>
                              <p:cond delay="16000"/>
                            </p:stCondLst>
                            <p:childTnLst>
                              <p:par>
                                <p:cTn id="69" presetID="19" presetClass="entr" presetSubtype="10" fill="hold" grpId="0" nodeType="afterEffect">
                                  <p:stCondLst>
                                    <p:cond delay="0"/>
                                  </p:stCondLst>
                                  <p:childTnLst>
                                    <p:set>
                                      <p:cBhvr>
                                        <p:cTn id="70" dur="1" fill="hold">
                                          <p:stCondLst>
                                            <p:cond delay="0"/>
                                          </p:stCondLst>
                                        </p:cTn>
                                        <p:tgtEl>
                                          <p:spTgt spid="116739">
                                            <p:txEl>
                                              <p:pRg st="8" end="8"/>
                                            </p:txEl>
                                          </p:spTgt>
                                        </p:tgtEl>
                                        <p:attrNameLst>
                                          <p:attrName>style.visibility</p:attrName>
                                        </p:attrNameLst>
                                      </p:cBhvr>
                                      <p:to>
                                        <p:strVal val="visible"/>
                                      </p:to>
                                    </p:set>
                                    <p:anim calcmode="lin" valueType="num">
                                      <p:cBhvr>
                                        <p:cTn id="71" dur="2000" fill="hold"/>
                                        <p:tgtEl>
                                          <p:spTgt spid="116739">
                                            <p:txEl>
                                              <p:pRg st="8" end="8"/>
                                            </p:txEl>
                                          </p:spTgt>
                                        </p:tgtEl>
                                        <p:attrNameLst>
                                          <p:attrName>ppt_w</p:attrName>
                                        </p:attrNameLst>
                                      </p:cBhvr>
                                      <p:tavLst>
                                        <p:tav tm="0" fmla="#ppt_w*sin(2.5*pi*$)">
                                          <p:val>
                                            <p:fltVal val="0"/>
                                          </p:val>
                                        </p:tav>
                                        <p:tav tm="100000">
                                          <p:val>
                                            <p:fltVal val="1"/>
                                          </p:val>
                                        </p:tav>
                                      </p:tavLst>
                                    </p:anim>
                                    <p:anim calcmode="lin" valueType="num">
                                      <p:cBhvr>
                                        <p:cTn id="72" dur="2000" fill="hold"/>
                                        <p:tgtEl>
                                          <p:spTgt spid="116739">
                                            <p:txEl>
                                              <p:pRg st="8" end="8"/>
                                            </p:txEl>
                                          </p:spTgt>
                                        </p:tgtEl>
                                        <p:attrNameLst>
                                          <p:attrName>ppt_h</p:attrName>
                                        </p:attrNameLst>
                                      </p:cBhvr>
                                      <p:tavLst>
                                        <p:tav tm="0">
                                          <p:val>
                                            <p:strVal val="#ppt_h"/>
                                          </p:val>
                                        </p:tav>
                                        <p:tav tm="100000">
                                          <p:val>
                                            <p:strVal val="#ppt_h"/>
                                          </p:val>
                                        </p:tav>
                                      </p:tavLst>
                                    </p:anim>
                                  </p:childTnLst>
                                </p:cTn>
                              </p:par>
                            </p:childTnLst>
                          </p:cTn>
                        </p:par>
                        <p:par>
                          <p:cTn id="73" fill="hold" nodeType="afterGroup">
                            <p:stCondLst>
                              <p:cond delay="18000"/>
                            </p:stCondLst>
                            <p:childTnLst>
                              <p:par>
                                <p:cTn id="74" presetID="19" presetClass="entr" presetSubtype="10" fill="hold" grpId="0" nodeType="afterEffect">
                                  <p:stCondLst>
                                    <p:cond delay="0"/>
                                  </p:stCondLst>
                                  <p:childTnLst>
                                    <p:set>
                                      <p:cBhvr>
                                        <p:cTn id="75" dur="1" fill="hold">
                                          <p:stCondLst>
                                            <p:cond delay="0"/>
                                          </p:stCondLst>
                                        </p:cTn>
                                        <p:tgtEl>
                                          <p:spTgt spid="116739">
                                            <p:txEl>
                                              <p:pRg st="9" end="9"/>
                                            </p:txEl>
                                          </p:spTgt>
                                        </p:tgtEl>
                                        <p:attrNameLst>
                                          <p:attrName>style.visibility</p:attrName>
                                        </p:attrNameLst>
                                      </p:cBhvr>
                                      <p:to>
                                        <p:strVal val="visible"/>
                                      </p:to>
                                    </p:set>
                                    <p:anim calcmode="lin" valueType="num">
                                      <p:cBhvr>
                                        <p:cTn id="76" dur="2000" fill="hold"/>
                                        <p:tgtEl>
                                          <p:spTgt spid="116739">
                                            <p:txEl>
                                              <p:pRg st="9" end="9"/>
                                            </p:txEl>
                                          </p:spTgt>
                                        </p:tgtEl>
                                        <p:attrNameLst>
                                          <p:attrName>ppt_w</p:attrName>
                                        </p:attrNameLst>
                                      </p:cBhvr>
                                      <p:tavLst>
                                        <p:tav tm="0" fmla="#ppt_w*sin(2.5*pi*$)">
                                          <p:val>
                                            <p:fltVal val="0"/>
                                          </p:val>
                                        </p:tav>
                                        <p:tav tm="100000">
                                          <p:val>
                                            <p:fltVal val="1"/>
                                          </p:val>
                                        </p:tav>
                                      </p:tavLst>
                                    </p:anim>
                                    <p:anim calcmode="lin" valueType="num">
                                      <p:cBhvr>
                                        <p:cTn id="77" dur="2000" fill="hold"/>
                                        <p:tgtEl>
                                          <p:spTgt spid="116739">
                                            <p:txEl>
                                              <p:pRg st="9" end="9"/>
                                            </p:txEl>
                                          </p:spTgt>
                                        </p:tgtEl>
                                        <p:attrNameLst>
                                          <p:attrName>ppt_h</p:attrName>
                                        </p:attrNameLst>
                                      </p:cBhvr>
                                      <p:tavLst>
                                        <p:tav tm="0">
                                          <p:val>
                                            <p:strVal val="#ppt_h"/>
                                          </p:val>
                                        </p:tav>
                                        <p:tav tm="100000">
                                          <p:val>
                                            <p:strVal val="#ppt_h"/>
                                          </p:val>
                                        </p:tav>
                                      </p:tavLst>
                                    </p:anim>
                                  </p:childTnLst>
                                </p:cTn>
                              </p:par>
                            </p:childTnLst>
                          </p:cTn>
                        </p:par>
                        <p:par>
                          <p:cTn id="78" fill="hold" nodeType="afterGroup">
                            <p:stCondLst>
                              <p:cond delay="20000"/>
                            </p:stCondLst>
                            <p:childTnLst>
                              <p:par>
                                <p:cTn id="79" presetID="19" presetClass="entr" presetSubtype="10" fill="hold" grpId="0" nodeType="afterEffect">
                                  <p:stCondLst>
                                    <p:cond delay="0"/>
                                  </p:stCondLst>
                                  <p:childTnLst>
                                    <p:set>
                                      <p:cBhvr>
                                        <p:cTn id="80" dur="1" fill="hold">
                                          <p:stCondLst>
                                            <p:cond delay="0"/>
                                          </p:stCondLst>
                                        </p:cTn>
                                        <p:tgtEl>
                                          <p:spTgt spid="116739">
                                            <p:txEl>
                                              <p:pRg st="10" end="10"/>
                                            </p:txEl>
                                          </p:spTgt>
                                        </p:tgtEl>
                                        <p:attrNameLst>
                                          <p:attrName>style.visibility</p:attrName>
                                        </p:attrNameLst>
                                      </p:cBhvr>
                                      <p:to>
                                        <p:strVal val="visible"/>
                                      </p:to>
                                    </p:set>
                                    <p:anim calcmode="lin" valueType="num">
                                      <p:cBhvr>
                                        <p:cTn id="81" dur="2000" fill="hold"/>
                                        <p:tgtEl>
                                          <p:spTgt spid="116739">
                                            <p:txEl>
                                              <p:pRg st="10" end="10"/>
                                            </p:txEl>
                                          </p:spTgt>
                                        </p:tgtEl>
                                        <p:attrNameLst>
                                          <p:attrName>ppt_w</p:attrName>
                                        </p:attrNameLst>
                                      </p:cBhvr>
                                      <p:tavLst>
                                        <p:tav tm="0" fmla="#ppt_w*sin(2.5*pi*$)">
                                          <p:val>
                                            <p:fltVal val="0"/>
                                          </p:val>
                                        </p:tav>
                                        <p:tav tm="100000">
                                          <p:val>
                                            <p:fltVal val="1"/>
                                          </p:val>
                                        </p:tav>
                                      </p:tavLst>
                                    </p:anim>
                                    <p:anim calcmode="lin" valueType="num">
                                      <p:cBhvr>
                                        <p:cTn id="82" dur="2000" fill="hold"/>
                                        <p:tgtEl>
                                          <p:spTgt spid="116739">
                                            <p:txEl>
                                              <p:pRg st="10" end="10"/>
                                            </p:txEl>
                                          </p:spTgt>
                                        </p:tgtEl>
                                        <p:attrNameLst>
                                          <p:attrName>ppt_h</p:attrName>
                                        </p:attrNameLst>
                                      </p:cBhvr>
                                      <p:tavLst>
                                        <p:tav tm="0">
                                          <p:val>
                                            <p:strVal val="#ppt_h"/>
                                          </p:val>
                                        </p:tav>
                                        <p:tav tm="100000">
                                          <p:val>
                                            <p:strVal val="#ppt_h"/>
                                          </p:val>
                                        </p:tav>
                                      </p:tavLst>
                                    </p:anim>
                                  </p:childTnLst>
                                </p:cTn>
                              </p:par>
                            </p:childTnLst>
                          </p:cTn>
                        </p:par>
                        <p:par>
                          <p:cTn id="83" fill="hold" nodeType="afterGroup">
                            <p:stCondLst>
                              <p:cond delay="22000"/>
                            </p:stCondLst>
                            <p:childTnLst>
                              <p:par>
                                <p:cTn id="84" presetID="19" presetClass="entr" presetSubtype="10" fill="hold" grpId="0" nodeType="afterEffect">
                                  <p:stCondLst>
                                    <p:cond delay="0"/>
                                  </p:stCondLst>
                                  <p:childTnLst>
                                    <p:set>
                                      <p:cBhvr>
                                        <p:cTn id="85" dur="1" fill="hold">
                                          <p:stCondLst>
                                            <p:cond delay="0"/>
                                          </p:stCondLst>
                                        </p:cTn>
                                        <p:tgtEl>
                                          <p:spTgt spid="116739">
                                            <p:txEl>
                                              <p:pRg st="11" end="11"/>
                                            </p:txEl>
                                          </p:spTgt>
                                        </p:tgtEl>
                                        <p:attrNameLst>
                                          <p:attrName>style.visibility</p:attrName>
                                        </p:attrNameLst>
                                      </p:cBhvr>
                                      <p:to>
                                        <p:strVal val="visible"/>
                                      </p:to>
                                    </p:set>
                                    <p:anim calcmode="lin" valueType="num">
                                      <p:cBhvr>
                                        <p:cTn id="86" dur="2000" fill="hold"/>
                                        <p:tgtEl>
                                          <p:spTgt spid="116739">
                                            <p:txEl>
                                              <p:pRg st="11" end="11"/>
                                            </p:txEl>
                                          </p:spTgt>
                                        </p:tgtEl>
                                        <p:attrNameLst>
                                          <p:attrName>ppt_w</p:attrName>
                                        </p:attrNameLst>
                                      </p:cBhvr>
                                      <p:tavLst>
                                        <p:tav tm="0" fmla="#ppt_w*sin(2.5*pi*$)">
                                          <p:val>
                                            <p:fltVal val="0"/>
                                          </p:val>
                                        </p:tav>
                                        <p:tav tm="100000">
                                          <p:val>
                                            <p:fltVal val="1"/>
                                          </p:val>
                                        </p:tav>
                                      </p:tavLst>
                                    </p:anim>
                                    <p:anim calcmode="lin" valueType="num">
                                      <p:cBhvr>
                                        <p:cTn id="87" dur="2000" fill="hold"/>
                                        <p:tgtEl>
                                          <p:spTgt spid="116739">
                                            <p:txEl>
                                              <p:pRg st="11" end="1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9" grpId="0" uiExpand="1" build="p" animBg="1"/>
      <p:bldP spid="11673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gradFill rotWithShape="1">
            <a:gsLst>
              <a:gs pos="0">
                <a:srgbClr val="000082"/>
              </a:gs>
              <a:gs pos="15000">
                <a:srgbClr val="66008F"/>
              </a:gs>
              <a:gs pos="32499">
                <a:srgbClr val="BA0066"/>
              </a:gs>
              <a:gs pos="45000">
                <a:srgbClr val="FF0000"/>
              </a:gs>
              <a:gs pos="50000">
                <a:srgbClr val="FF8200"/>
              </a:gs>
              <a:gs pos="55001">
                <a:srgbClr val="FF0000"/>
              </a:gs>
              <a:gs pos="67501">
                <a:srgbClr val="BA0066"/>
              </a:gs>
              <a:gs pos="85000">
                <a:srgbClr val="66008F"/>
              </a:gs>
              <a:gs pos="100000">
                <a:srgbClr val="000082"/>
              </a:gs>
            </a:gsLst>
            <a:lin ang="5400000" scaled="1"/>
          </a:gradFill>
          <a:ln w="57150">
            <a:solidFill>
              <a:srgbClr val="E000E0"/>
            </a:solidFill>
            <a:miter lim="800000"/>
            <a:headEnd/>
            <a:tailEnd/>
          </a:ln>
        </p:spPr>
        <p:txBody>
          <a:bodyPr>
            <a:normAutofit fontScale="90000"/>
          </a:bodyPr>
          <a:lstStyle/>
          <a:p>
            <a:r>
              <a:rPr lang="en-US" sz="5400" b="1" i="1">
                <a:solidFill>
                  <a:srgbClr val="FFFF00"/>
                </a:solidFill>
                <a:latin typeface="Times New Roman" pitchFamily="18" charset="0"/>
                <a:cs typeface="Times New Roman" pitchFamily="18" charset="0"/>
              </a:rPr>
              <a:t>Performance Practice</a:t>
            </a:r>
          </a:p>
        </p:txBody>
      </p:sp>
      <p:graphicFrame>
        <p:nvGraphicFramePr>
          <p:cNvPr id="2" name="Diagram 1"/>
          <p:cNvGraphicFramePr/>
          <p:nvPr/>
        </p:nvGraphicFramePr>
        <p:xfrm>
          <a:off x="103188" y="1557338"/>
          <a:ext cx="9040812" cy="5688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118786"/>
                                        </p:tgtEl>
                                        <p:attrNameLst>
                                          <p:attrName>style.visibility</p:attrName>
                                        </p:attrNameLst>
                                      </p:cBhvr>
                                      <p:to>
                                        <p:strVal val="visible"/>
                                      </p:to>
                                    </p:set>
                                    <p:animEffect transition="in" filter="fade">
                                      <p:cBhvr>
                                        <p:cTn id="7" dur="2000"/>
                                        <p:tgtEl>
                                          <p:spTgt spid="118786"/>
                                        </p:tgtEl>
                                      </p:cBhvr>
                                    </p:animEffect>
                                    <p:anim calcmode="lin" valueType="num">
                                      <p:cBhvr>
                                        <p:cTn id="8" dur="2000" fill="hold"/>
                                        <p:tgtEl>
                                          <p:spTgt spid="118786"/>
                                        </p:tgtEl>
                                        <p:attrNameLst>
                                          <p:attrName>style.rotation</p:attrName>
                                        </p:attrNameLst>
                                      </p:cBhvr>
                                      <p:tavLst>
                                        <p:tav tm="0">
                                          <p:val>
                                            <p:fltVal val="720"/>
                                          </p:val>
                                        </p:tav>
                                        <p:tav tm="100000">
                                          <p:val>
                                            <p:fltVal val="0"/>
                                          </p:val>
                                        </p:tav>
                                      </p:tavLst>
                                    </p:anim>
                                    <p:anim calcmode="lin" valueType="num">
                                      <p:cBhvr>
                                        <p:cTn id="9" dur="2000" fill="hold"/>
                                        <p:tgtEl>
                                          <p:spTgt spid="118786"/>
                                        </p:tgtEl>
                                        <p:attrNameLst>
                                          <p:attrName>ppt_h</p:attrName>
                                        </p:attrNameLst>
                                      </p:cBhvr>
                                      <p:tavLst>
                                        <p:tav tm="0">
                                          <p:val>
                                            <p:fltVal val="0"/>
                                          </p:val>
                                        </p:tav>
                                        <p:tav tm="100000">
                                          <p:val>
                                            <p:strVal val="#ppt_h"/>
                                          </p:val>
                                        </p:tav>
                                      </p:tavLst>
                                    </p:anim>
                                    <p:anim calcmode="lin" valueType="num">
                                      <p:cBhvr>
                                        <p:cTn id="10" dur="2000" fill="hold"/>
                                        <p:tgtEl>
                                          <p:spTgt spid="118786"/>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ox(in)">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6" grpId="0" animBg="1"/>
      <p:bldGraphic spid="2"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5" name="Rectangle 3"/>
          <p:cNvSpPr>
            <a:spLocks noGrp="1" noChangeArrowheads="1"/>
          </p:cNvSpPr>
          <p:nvPr>
            <p:ph sz="quarter" idx="13"/>
          </p:nvPr>
        </p:nvSpPr>
        <p:spPr/>
        <p:txBody>
          <a:bodyPr/>
          <a:lstStyle/>
          <a:p>
            <a:pPr marL="531813" indent="-531813" defTabSz="531813">
              <a:buClr>
                <a:srgbClr val="FC1239"/>
              </a:buClr>
              <a:buFont typeface="MS Mincho" pitchFamily="49" charset="-128"/>
              <a:buChar char="※"/>
            </a:pPr>
            <a:r>
              <a:rPr lang="en-US" i="1" dirty="0" err="1">
                <a:solidFill>
                  <a:srgbClr val="009900"/>
                </a:solidFill>
                <a:latin typeface="Comic Sans MS" pitchFamily="66" charset="0"/>
              </a:rPr>
              <a:t>Auch</a:t>
            </a:r>
            <a:r>
              <a:rPr lang="en-US" i="1" dirty="0" err="1">
                <a:solidFill>
                  <a:srgbClr val="009900"/>
                </a:solidFill>
                <a:latin typeface="Comic Sans MS" pitchFamily="66" charset="0"/>
                <a:ea typeface="MS Mincho" pitchFamily="49" charset="-128"/>
              </a:rPr>
              <a:t>ā</a:t>
            </a:r>
            <a:r>
              <a:rPr lang="en-US" i="1" dirty="0" err="1">
                <a:solidFill>
                  <a:srgbClr val="009900"/>
                </a:solidFill>
                <a:latin typeface="Comic Sans MS" pitchFamily="66" charset="0"/>
              </a:rPr>
              <a:t>r-</a:t>
            </a:r>
            <a:r>
              <a:rPr lang="en-US" i="1" dirty="0" err="1">
                <a:solidFill>
                  <a:srgbClr val="009900"/>
                </a:solidFill>
                <a:latin typeface="Comic Sans MS" pitchFamily="66" charset="0"/>
                <a:ea typeface="MS Mincho" pitchFamily="49" charset="-128"/>
              </a:rPr>
              <a:t>Ā</a:t>
            </a:r>
            <a:r>
              <a:rPr lang="en-US" i="1" dirty="0" err="1">
                <a:solidFill>
                  <a:srgbClr val="009900"/>
                </a:solidFill>
                <a:latin typeface="Comic Sans MS" pitchFamily="66" charset="0"/>
              </a:rPr>
              <a:t>l</a:t>
            </a:r>
            <a:r>
              <a:rPr lang="en-US" i="1" dirty="0" err="1">
                <a:solidFill>
                  <a:srgbClr val="009900"/>
                </a:solidFill>
                <a:latin typeface="Comic Sans MS" pitchFamily="66" charset="0"/>
                <a:ea typeface="MS Mincho" pitchFamily="49" charset="-128"/>
              </a:rPr>
              <a:t>ā</a:t>
            </a:r>
            <a:r>
              <a:rPr lang="en-US" i="1" dirty="0" err="1">
                <a:solidFill>
                  <a:srgbClr val="009900"/>
                </a:solidFill>
                <a:latin typeface="Comic Sans MS" pitchFamily="66" charset="0"/>
              </a:rPr>
              <a:t>p</a:t>
            </a:r>
            <a:r>
              <a:rPr lang="en-US" i="1" dirty="0">
                <a:solidFill>
                  <a:srgbClr val="009900"/>
                </a:solidFill>
                <a:latin typeface="Comic Sans MS" pitchFamily="66" charset="0"/>
              </a:rPr>
              <a:t> </a:t>
            </a:r>
          </a:p>
          <a:p>
            <a:pPr marL="531813" indent="-531813" defTabSz="531813">
              <a:buClr>
                <a:srgbClr val="FC1239"/>
              </a:buClr>
              <a:buFont typeface="MS Mincho" pitchFamily="49" charset="-128"/>
              <a:buChar char="※"/>
            </a:pPr>
            <a:r>
              <a:rPr lang="en-US" i="1" dirty="0" err="1">
                <a:solidFill>
                  <a:srgbClr val="9900FF"/>
                </a:solidFill>
                <a:latin typeface="Comic Sans MS" pitchFamily="66" charset="0"/>
              </a:rPr>
              <a:t>Vilambit</a:t>
            </a:r>
            <a:r>
              <a:rPr lang="en-US" i="1" dirty="0">
                <a:solidFill>
                  <a:srgbClr val="9900FF"/>
                </a:solidFill>
                <a:latin typeface="Comic Sans MS" pitchFamily="66" charset="0"/>
              </a:rPr>
              <a:t> (</a:t>
            </a:r>
            <a:r>
              <a:rPr lang="en-US" i="1" dirty="0" err="1">
                <a:solidFill>
                  <a:srgbClr val="9900FF"/>
                </a:solidFill>
                <a:latin typeface="Comic Sans MS" pitchFamily="66" charset="0"/>
              </a:rPr>
              <a:t>Bada</a:t>
            </a:r>
            <a:r>
              <a:rPr lang="en-US" i="1" dirty="0">
                <a:solidFill>
                  <a:srgbClr val="9900FF"/>
                </a:solidFill>
                <a:latin typeface="Comic Sans MS" pitchFamily="66" charset="0"/>
              </a:rPr>
              <a:t>) </a:t>
            </a:r>
            <a:r>
              <a:rPr lang="en-US" i="1" dirty="0" err="1">
                <a:solidFill>
                  <a:srgbClr val="9900FF"/>
                </a:solidFill>
                <a:latin typeface="Comic Sans MS" pitchFamily="66" charset="0"/>
              </a:rPr>
              <a:t>Khay</a:t>
            </a:r>
            <a:r>
              <a:rPr lang="en-US" dirty="0" err="1">
                <a:solidFill>
                  <a:srgbClr val="9900FF"/>
                </a:solidFill>
                <a:latin typeface="Comic Sans MS" pitchFamily="66" charset="0"/>
                <a:ea typeface="MS Mincho" pitchFamily="49" charset="-128"/>
              </a:rPr>
              <a:t>ā</a:t>
            </a:r>
            <a:r>
              <a:rPr lang="en-US" i="1" dirty="0" err="1">
                <a:solidFill>
                  <a:srgbClr val="9900FF"/>
                </a:solidFill>
                <a:latin typeface="Comic Sans MS" pitchFamily="66" charset="0"/>
              </a:rPr>
              <a:t>l</a:t>
            </a:r>
            <a:r>
              <a:rPr lang="en-US" i="1" dirty="0">
                <a:solidFill>
                  <a:srgbClr val="009900"/>
                </a:solidFill>
                <a:latin typeface="Comic Sans MS" pitchFamily="66" charset="0"/>
              </a:rPr>
              <a:t> </a:t>
            </a:r>
          </a:p>
          <a:p>
            <a:pPr marL="531813" indent="-531813" defTabSz="531813">
              <a:buFont typeface="MS Mincho" pitchFamily="49" charset="-128"/>
              <a:buNone/>
            </a:pPr>
            <a:r>
              <a:rPr lang="en-US" dirty="0">
                <a:solidFill>
                  <a:srgbClr val="009900"/>
                </a:solidFill>
                <a:latin typeface="Comic Sans MS" pitchFamily="66" charset="0"/>
                <a:ea typeface="MS Mincho" pitchFamily="49" charset="-128"/>
              </a:rPr>
              <a:t>		</a:t>
            </a:r>
            <a:r>
              <a:rPr lang="en-US" dirty="0">
                <a:solidFill>
                  <a:srgbClr val="990000"/>
                </a:solidFill>
                <a:latin typeface="Comic Sans MS" pitchFamily="66" charset="0"/>
                <a:ea typeface="MS Mincho" pitchFamily="49" charset="-128"/>
              </a:rPr>
              <a:t>- </a:t>
            </a:r>
            <a:r>
              <a:rPr lang="en-US" dirty="0" err="1">
                <a:solidFill>
                  <a:srgbClr val="990000"/>
                </a:solidFill>
                <a:latin typeface="Comic Sans MS" pitchFamily="66" charset="0"/>
                <a:ea typeface="MS Mincho" pitchFamily="49" charset="-128"/>
              </a:rPr>
              <a:t>Vistār</a:t>
            </a:r>
            <a:r>
              <a:rPr lang="en-US" dirty="0">
                <a:solidFill>
                  <a:srgbClr val="990000"/>
                </a:solidFill>
                <a:latin typeface="Comic Sans MS" pitchFamily="66" charset="0"/>
                <a:ea typeface="MS Mincho" pitchFamily="49" charset="-128"/>
              </a:rPr>
              <a:t> (</a:t>
            </a:r>
            <a:r>
              <a:rPr lang="en-US" dirty="0" err="1">
                <a:solidFill>
                  <a:srgbClr val="990000"/>
                </a:solidFill>
                <a:latin typeface="Comic Sans MS" pitchFamily="66" charset="0"/>
                <a:ea typeface="MS Mincho" pitchFamily="49" charset="-128"/>
              </a:rPr>
              <a:t>Badhat</a:t>
            </a:r>
            <a:r>
              <a:rPr lang="en-US" dirty="0">
                <a:solidFill>
                  <a:srgbClr val="990000"/>
                </a:solidFill>
                <a:latin typeface="Comic Sans MS" pitchFamily="66" charset="0"/>
                <a:ea typeface="MS Mincho" pitchFamily="49" charset="-128"/>
              </a:rPr>
              <a:t>) ⇨ </a:t>
            </a:r>
            <a:r>
              <a:rPr lang="en-US" dirty="0" err="1">
                <a:solidFill>
                  <a:srgbClr val="990000"/>
                </a:solidFill>
                <a:latin typeface="Comic Sans MS" pitchFamily="66" charset="0"/>
                <a:ea typeface="MS Mincho" pitchFamily="49" charset="-128"/>
              </a:rPr>
              <a:t>Sthāyi</a:t>
            </a:r>
            <a:r>
              <a:rPr lang="en-US" dirty="0">
                <a:solidFill>
                  <a:srgbClr val="990000"/>
                </a:solidFill>
                <a:latin typeface="Comic Sans MS" pitchFamily="66" charset="0"/>
                <a:ea typeface="MS Mincho" pitchFamily="49" charset="-128"/>
              </a:rPr>
              <a:t>, </a:t>
            </a:r>
            <a:r>
              <a:rPr lang="en-US" dirty="0" err="1">
                <a:solidFill>
                  <a:srgbClr val="990000"/>
                </a:solidFill>
                <a:latin typeface="Comic Sans MS" pitchFamily="66" charset="0"/>
                <a:ea typeface="MS Mincho" pitchFamily="49" charset="-128"/>
              </a:rPr>
              <a:t>Antarā</a:t>
            </a:r>
            <a:endParaRPr lang="en-US" dirty="0">
              <a:solidFill>
                <a:srgbClr val="990000"/>
              </a:solidFill>
              <a:latin typeface="Comic Sans MS" pitchFamily="66" charset="0"/>
              <a:ea typeface="MS Mincho" pitchFamily="49" charset="-128"/>
            </a:endParaRPr>
          </a:p>
          <a:p>
            <a:pPr marL="531813" indent="-531813" defTabSz="531813">
              <a:buFont typeface="MS Mincho" pitchFamily="49" charset="-128"/>
              <a:buNone/>
            </a:pPr>
            <a:r>
              <a:rPr lang="en-US" dirty="0">
                <a:solidFill>
                  <a:srgbClr val="009900"/>
                </a:solidFill>
                <a:latin typeface="Comic Sans MS" pitchFamily="66" charset="0"/>
                <a:ea typeface="MS Mincho" pitchFamily="49" charset="-128"/>
              </a:rPr>
              <a:t>		</a:t>
            </a:r>
            <a:r>
              <a:rPr lang="en-US" dirty="0">
                <a:solidFill>
                  <a:srgbClr val="CC6600"/>
                </a:solidFill>
                <a:latin typeface="Comic Sans MS" pitchFamily="66" charset="0"/>
                <a:ea typeface="MS Mincho" pitchFamily="49" charset="-128"/>
              </a:rPr>
              <a:t>- </a:t>
            </a:r>
            <a:r>
              <a:rPr lang="en-US" dirty="0" err="1">
                <a:solidFill>
                  <a:srgbClr val="CC6600"/>
                </a:solidFill>
                <a:latin typeface="Comic Sans MS" pitchFamily="66" charset="0"/>
                <a:ea typeface="MS Mincho" pitchFamily="49" charset="-128"/>
              </a:rPr>
              <a:t>Behlāvā</a:t>
            </a:r>
            <a:endParaRPr lang="en-US" dirty="0">
              <a:solidFill>
                <a:srgbClr val="CC6600"/>
              </a:solidFill>
              <a:latin typeface="Comic Sans MS" pitchFamily="66" charset="0"/>
              <a:ea typeface="MS Mincho" pitchFamily="49" charset="-128"/>
            </a:endParaRPr>
          </a:p>
          <a:p>
            <a:pPr marL="531813" indent="-531813" defTabSz="531813">
              <a:buFont typeface="MS Mincho" pitchFamily="49" charset="-128"/>
              <a:buNone/>
            </a:pPr>
            <a:r>
              <a:rPr lang="en-US" dirty="0">
                <a:solidFill>
                  <a:srgbClr val="009900"/>
                </a:solidFill>
                <a:latin typeface="Comic Sans MS" pitchFamily="66" charset="0"/>
                <a:ea typeface="MS Mincho" pitchFamily="49" charset="-128"/>
              </a:rPr>
              <a:t>		- </a:t>
            </a:r>
            <a:r>
              <a:rPr lang="en-US" dirty="0" err="1">
                <a:solidFill>
                  <a:srgbClr val="000099"/>
                </a:solidFill>
                <a:latin typeface="Comic Sans MS" pitchFamily="66" charset="0"/>
                <a:ea typeface="MS Mincho" pitchFamily="49" charset="-128"/>
              </a:rPr>
              <a:t>Tān</a:t>
            </a:r>
            <a:endParaRPr lang="en-US" dirty="0">
              <a:solidFill>
                <a:srgbClr val="000099"/>
              </a:solidFill>
              <a:latin typeface="Comic Sans MS" pitchFamily="66" charset="0"/>
              <a:ea typeface="MS Mincho" pitchFamily="49" charset="-128"/>
            </a:endParaRPr>
          </a:p>
          <a:p>
            <a:pPr marL="531813" indent="-531813" defTabSz="531813">
              <a:buClr>
                <a:srgbClr val="FC1239"/>
              </a:buClr>
              <a:buFont typeface="MS Mincho" pitchFamily="49" charset="-128"/>
              <a:buChar char="※"/>
            </a:pPr>
            <a:r>
              <a:rPr lang="en-US" dirty="0" err="1">
                <a:solidFill>
                  <a:srgbClr val="990099"/>
                </a:solidFill>
                <a:latin typeface="Comic Sans MS" pitchFamily="66" charset="0"/>
                <a:ea typeface="MS Mincho" pitchFamily="49" charset="-128"/>
              </a:rPr>
              <a:t>Drut</a:t>
            </a:r>
            <a:r>
              <a:rPr lang="en-US" dirty="0">
                <a:solidFill>
                  <a:srgbClr val="990099"/>
                </a:solidFill>
                <a:latin typeface="Comic Sans MS" pitchFamily="66" charset="0"/>
                <a:ea typeface="MS Mincho" pitchFamily="49" charset="-128"/>
              </a:rPr>
              <a:t> (</a:t>
            </a:r>
            <a:r>
              <a:rPr lang="en-US" dirty="0" err="1">
                <a:solidFill>
                  <a:srgbClr val="990099"/>
                </a:solidFill>
                <a:latin typeface="Comic Sans MS" pitchFamily="66" charset="0"/>
                <a:ea typeface="MS Mincho" pitchFamily="49" charset="-128"/>
              </a:rPr>
              <a:t>Chhotā</a:t>
            </a:r>
            <a:r>
              <a:rPr lang="en-US" dirty="0">
                <a:solidFill>
                  <a:srgbClr val="990099"/>
                </a:solidFill>
                <a:latin typeface="Comic Sans MS" pitchFamily="66" charset="0"/>
                <a:ea typeface="MS Mincho" pitchFamily="49" charset="-128"/>
              </a:rPr>
              <a:t>) </a:t>
            </a:r>
            <a:r>
              <a:rPr lang="en-US" dirty="0" err="1">
                <a:solidFill>
                  <a:srgbClr val="990099"/>
                </a:solidFill>
                <a:latin typeface="Comic Sans MS" pitchFamily="66" charset="0"/>
                <a:ea typeface="MS Mincho" pitchFamily="49" charset="-128"/>
              </a:rPr>
              <a:t>Khayāl</a:t>
            </a:r>
            <a:r>
              <a:rPr lang="en-US" dirty="0">
                <a:solidFill>
                  <a:srgbClr val="009900"/>
                </a:solidFill>
                <a:latin typeface="Comic Sans MS" pitchFamily="66" charset="0"/>
                <a:ea typeface="MS Mincho" pitchFamily="49" charset="-128"/>
              </a:rPr>
              <a:t> </a:t>
            </a:r>
          </a:p>
          <a:p>
            <a:pPr marL="531813" indent="-531813" defTabSz="531813">
              <a:buFont typeface="MS Mincho" pitchFamily="49" charset="-128"/>
              <a:buNone/>
            </a:pPr>
            <a:r>
              <a:rPr lang="en-US" dirty="0">
                <a:solidFill>
                  <a:srgbClr val="009900"/>
                </a:solidFill>
                <a:latin typeface="Comic Sans MS" pitchFamily="66" charset="0"/>
                <a:ea typeface="MS Mincho" pitchFamily="49" charset="-128"/>
              </a:rPr>
              <a:t>			</a:t>
            </a:r>
            <a:r>
              <a:rPr lang="en-US" dirty="0">
                <a:solidFill>
                  <a:srgbClr val="FF66FF"/>
                </a:solidFill>
                <a:latin typeface="Comic Sans MS" pitchFamily="66" charset="0"/>
                <a:ea typeface="MS Mincho" pitchFamily="49" charset="-128"/>
              </a:rPr>
              <a:t>⇨ developed similarly as above</a:t>
            </a:r>
          </a:p>
          <a:p>
            <a:pPr marL="531813" indent="-531813" defTabSz="531813">
              <a:buFont typeface="MS Mincho" pitchFamily="49" charset="-128"/>
              <a:buNone/>
            </a:pPr>
            <a:endParaRPr lang="en-US" dirty="0">
              <a:solidFill>
                <a:srgbClr val="009900"/>
              </a:solidFill>
              <a:latin typeface="Comic Sans MS" pitchFamily="66" charset="0"/>
              <a:ea typeface="MS Mincho" pitchFamily="49" charset="-128"/>
            </a:endParaRPr>
          </a:p>
        </p:txBody>
      </p:sp>
      <p:sp>
        <p:nvSpPr>
          <p:cNvPr id="120834" name="Rectangle 2"/>
          <p:cNvSpPr>
            <a:spLocks noGrp="1" noChangeArrowheads="1"/>
          </p:cNvSpPr>
          <p:nvPr>
            <p:ph type="title"/>
          </p:nvPr>
        </p:nvSpPr>
        <p:spPr>
          <a:xfrm>
            <a:off x="1476375" y="260350"/>
            <a:ext cx="6067425" cy="958849"/>
          </a:xfrm>
          <a:ln w="57150">
            <a:solidFill>
              <a:srgbClr val="9900FF"/>
            </a:solidFill>
            <a:miter lim="800000"/>
            <a:headEnd/>
            <a:tailEnd/>
          </a:ln>
        </p:spPr>
        <p:txBody>
          <a:bodyPr>
            <a:normAutofit/>
          </a:bodyPr>
          <a:lstStyle/>
          <a:p>
            <a:r>
              <a:rPr lang="en-US" sz="4000" dirty="0" err="1">
                <a:solidFill>
                  <a:srgbClr val="FC1239"/>
                </a:solidFill>
                <a:latin typeface="Lucida Calligraphy" pitchFamily="66" charset="0"/>
                <a:cs typeface="Aharoni" pitchFamily="2" charset="-79"/>
              </a:rPr>
              <a:t>Khayal</a:t>
            </a:r>
            <a:r>
              <a:rPr lang="en-US" sz="4000" dirty="0">
                <a:solidFill>
                  <a:srgbClr val="FC1239"/>
                </a:solidFill>
                <a:latin typeface="Lucida Calligraphy" pitchFamily="66" charset="0"/>
                <a:cs typeface="Aharoni" pitchFamily="2" charset="-79"/>
              </a:rPr>
              <a:t> Recital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8" presetClass="entr" presetSubtype="0" accel="50000" fill="hold" grpId="0" nodeType="afterEffect">
                                  <p:stCondLst>
                                    <p:cond delay="0"/>
                                  </p:stCondLst>
                                  <p:childTnLst>
                                    <p:set>
                                      <p:cBhvr>
                                        <p:cTn id="6" dur="1" fill="hold">
                                          <p:stCondLst>
                                            <p:cond delay="0"/>
                                          </p:stCondLst>
                                        </p:cTn>
                                        <p:tgtEl>
                                          <p:spTgt spid="120834"/>
                                        </p:tgtEl>
                                        <p:attrNameLst>
                                          <p:attrName>style.visibility</p:attrName>
                                        </p:attrNameLst>
                                      </p:cBhvr>
                                      <p:to>
                                        <p:strVal val="visible"/>
                                      </p:to>
                                    </p:set>
                                    <p:anim calcmode="lin" valueType="num">
                                      <p:cBhvr>
                                        <p:cTn id="7" dur="1000" fill="hold"/>
                                        <p:tgtEl>
                                          <p:spTgt spid="12083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120834"/>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120834"/>
                                        </p:tgtEl>
                                        <p:attrNameLst>
                                          <p:attrName>ppt_y</p:attrName>
                                        </p:attrNameLst>
                                      </p:cBhvr>
                                      <p:tavLst>
                                        <p:tav tm="0">
                                          <p:val>
                                            <p:strVal val="#ppt_y"/>
                                          </p:val>
                                        </p:tav>
                                        <p:tav tm="100000">
                                          <p:val>
                                            <p:strVal val="#ppt_y"/>
                                          </p:val>
                                        </p:tav>
                                      </p:tavLst>
                                    </p:anim>
                                    <p:animEffect transition="in" filter="fade">
                                      <p:cBhvr>
                                        <p:cTn id="10" dur="1000"/>
                                        <p:tgtEl>
                                          <p:spTgt spid="120834"/>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9" presetClass="entr" presetSubtype="0" fill="hold" nodeType="clickEffect">
                                  <p:stCondLst>
                                    <p:cond delay="0"/>
                                  </p:stCondLst>
                                  <p:childTnLst>
                                    <p:set>
                                      <p:cBhvr>
                                        <p:cTn id="14" dur="1" fill="hold">
                                          <p:stCondLst>
                                            <p:cond delay="0"/>
                                          </p:stCondLst>
                                        </p:cTn>
                                        <p:tgtEl>
                                          <p:spTgt spid="120835">
                                            <p:txEl>
                                              <p:pRg st="0" end="0"/>
                                            </p:txEl>
                                          </p:spTgt>
                                        </p:tgtEl>
                                        <p:attrNameLst>
                                          <p:attrName>style.visibility</p:attrName>
                                        </p:attrNameLst>
                                      </p:cBhvr>
                                      <p:to>
                                        <p:strVal val="visible"/>
                                      </p:to>
                                    </p:set>
                                    <p:anim calcmode="lin" valueType="num">
                                      <p:cBhvr>
                                        <p:cTn id="15" dur="1000" fill="hold"/>
                                        <p:tgtEl>
                                          <p:spTgt spid="120835">
                                            <p:txEl>
                                              <p:pRg st="0" end="0"/>
                                            </p:txEl>
                                          </p:spTgt>
                                        </p:tgtEl>
                                        <p:attrNameLst>
                                          <p:attrName>ppt_x</p:attrName>
                                        </p:attrNameLst>
                                      </p:cBhvr>
                                      <p:tavLst>
                                        <p:tav tm="0">
                                          <p:val>
                                            <p:strVal val="#ppt_x-.2"/>
                                          </p:val>
                                        </p:tav>
                                        <p:tav tm="100000">
                                          <p:val>
                                            <p:strVal val="#ppt_x"/>
                                          </p:val>
                                        </p:tav>
                                      </p:tavLst>
                                    </p:anim>
                                    <p:anim calcmode="lin" valueType="num">
                                      <p:cBhvr>
                                        <p:cTn id="16" dur="1000" fill="hold"/>
                                        <p:tgtEl>
                                          <p:spTgt spid="120835">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7" dur="1000"/>
                                        <p:tgtEl>
                                          <p:spTgt spid="120835">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9" presetClass="entr" presetSubtype="0" fill="hold" nodeType="clickEffect">
                                  <p:stCondLst>
                                    <p:cond delay="0"/>
                                  </p:stCondLst>
                                  <p:childTnLst>
                                    <p:set>
                                      <p:cBhvr>
                                        <p:cTn id="21" dur="1" fill="hold">
                                          <p:stCondLst>
                                            <p:cond delay="0"/>
                                          </p:stCondLst>
                                        </p:cTn>
                                        <p:tgtEl>
                                          <p:spTgt spid="120835">
                                            <p:txEl>
                                              <p:pRg st="1" end="1"/>
                                            </p:txEl>
                                          </p:spTgt>
                                        </p:tgtEl>
                                        <p:attrNameLst>
                                          <p:attrName>style.visibility</p:attrName>
                                        </p:attrNameLst>
                                      </p:cBhvr>
                                      <p:to>
                                        <p:strVal val="visible"/>
                                      </p:to>
                                    </p:set>
                                    <p:anim calcmode="lin" valueType="num">
                                      <p:cBhvr>
                                        <p:cTn id="22" dur="1000" fill="hold"/>
                                        <p:tgtEl>
                                          <p:spTgt spid="120835">
                                            <p:txEl>
                                              <p:pRg st="1" end="1"/>
                                            </p:txEl>
                                          </p:spTgt>
                                        </p:tgtEl>
                                        <p:attrNameLst>
                                          <p:attrName>ppt_x</p:attrName>
                                        </p:attrNameLst>
                                      </p:cBhvr>
                                      <p:tavLst>
                                        <p:tav tm="0">
                                          <p:val>
                                            <p:strVal val="#ppt_x-.2"/>
                                          </p:val>
                                        </p:tav>
                                        <p:tav tm="100000">
                                          <p:val>
                                            <p:strVal val="#ppt_x"/>
                                          </p:val>
                                        </p:tav>
                                      </p:tavLst>
                                    </p:anim>
                                    <p:anim calcmode="lin" valueType="num">
                                      <p:cBhvr>
                                        <p:cTn id="23" dur="1000" fill="hold"/>
                                        <p:tgtEl>
                                          <p:spTgt spid="120835">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120835">
                                            <p:txEl>
                                              <p:pRg st="1" end="1"/>
                                            </p:txEl>
                                          </p:spTgt>
                                        </p:tgtEl>
                                      </p:cBhvr>
                                    </p:animEffect>
                                  </p:childTnLst>
                                </p:cTn>
                              </p:par>
                              <p:par>
                                <p:cTn id="25" presetID="29" presetClass="entr" presetSubtype="0" fill="hold" nodeType="withEffect">
                                  <p:stCondLst>
                                    <p:cond delay="0"/>
                                  </p:stCondLst>
                                  <p:childTnLst>
                                    <p:set>
                                      <p:cBhvr>
                                        <p:cTn id="26" dur="1" fill="hold">
                                          <p:stCondLst>
                                            <p:cond delay="0"/>
                                          </p:stCondLst>
                                        </p:cTn>
                                        <p:tgtEl>
                                          <p:spTgt spid="120835">
                                            <p:txEl>
                                              <p:pRg st="2" end="2"/>
                                            </p:txEl>
                                          </p:spTgt>
                                        </p:tgtEl>
                                        <p:attrNameLst>
                                          <p:attrName>style.visibility</p:attrName>
                                        </p:attrNameLst>
                                      </p:cBhvr>
                                      <p:to>
                                        <p:strVal val="visible"/>
                                      </p:to>
                                    </p:set>
                                    <p:anim calcmode="lin" valueType="num">
                                      <p:cBhvr>
                                        <p:cTn id="27" dur="1000" fill="hold"/>
                                        <p:tgtEl>
                                          <p:spTgt spid="120835">
                                            <p:txEl>
                                              <p:pRg st="2" end="2"/>
                                            </p:txEl>
                                          </p:spTgt>
                                        </p:tgtEl>
                                        <p:attrNameLst>
                                          <p:attrName>ppt_x</p:attrName>
                                        </p:attrNameLst>
                                      </p:cBhvr>
                                      <p:tavLst>
                                        <p:tav tm="0">
                                          <p:val>
                                            <p:strVal val="#ppt_x-.2"/>
                                          </p:val>
                                        </p:tav>
                                        <p:tav tm="100000">
                                          <p:val>
                                            <p:strVal val="#ppt_x"/>
                                          </p:val>
                                        </p:tav>
                                      </p:tavLst>
                                    </p:anim>
                                    <p:anim calcmode="lin" valueType="num">
                                      <p:cBhvr>
                                        <p:cTn id="28" dur="1000" fill="hold"/>
                                        <p:tgtEl>
                                          <p:spTgt spid="120835">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9" dur="1000"/>
                                        <p:tgtEl>
                                          <p:spTgt spid="120835">
                                            <p:txEl>
                                              <p:pRg st="2" end="2"/>
                                            </p:txEl>
                                          </p:spTgt>
                                        </p:tgtEl>
                                      </p:cBhvr>
                                    </p:animEffect>
                                  </p:childTnLst>
                                </p:cTn>
                              </p:par>
                              <p:par>
                                <p:cTn id="30" presetID="29" presetClass="entr" presetSubtype="0" fill="hold" nodeType="withEffect">
                                  <p:stCondLst>
                                    <p:cond delay="0"/>
                                  </p:stCondLst>
                                  <p:childTnLst>
                                    <p:set>
                                      <p:cBhvr>
                                        <p:cTn id="31" dur="1" fill="hold">
                                          <p:stCondLst>
                                            <p:cond delay="0"/>
                                          </p:stCondLst>
                                        </p:cTn>
                                        <p:tgtEl>
                                          <p:spTgt spid="120835">
                                            <p:txEl>
                                              <p:pRg st="3" end="3"/>
                                            </p:txEl>
                                          </p:spTgt>
                                        </p:tgtEl>
                                        <p:attrNameLst>
                                          <p:attrName>style.visibility</p:attrName>
                                        </p:attrNameLst>
                                      </p:cBhvr>
                                      <p:to>
                                        <p:strVal val="visible"/>
                                      </p:to>
                                    </p:set>
                                    <p:anim calcmode="lin" valueType="num">
                                      <p:cBhvr>
                                        <p:cTn id="32" dur="1000" fill="hold"/>
                                        <p:tgtEl>
                                          <p:spTgt spid="120835">
                                            <p:txEl>
                                              <p:pRg st="3" end="3"/>
                                            </p:txEl>
                                          </p:spTgt>
                                        </p:tgtEl>
                                        <p:attrNameLst>
                                          <p:attrName>ppt_x</p:attrName>
                                        </p:attrNameLst>
                                      </p:cBhvr>
                                      <p:tavLst>
                                        <p:tav tm="0">
                                          <p:val>
                                            <p:strVal val="#ppt_x-.2"/>
                                          </p:val>
                                        </p:tav>
                                        <p:tav tm="100000">
                                          <p:val>
                                            <p:strVal val="#ppt_x"/>
                                          </p:val>
                                        </p:tav>
                                      </p:tavLst>
                                    </p:anim>
                                    <p:anim calcmode="lin" valueType="num">
                                      <p:cBhvr>
                                        <p:cTn id="33" dur="1000" fill="hold"/>
                                        <p:tgtEl>
                                          <p:spTgt spid="120835">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4" dur="1000"/>
                                        <p:tgtEl>
                                          <p:spTgt spid="120835">
                                            <p:txEl>
                                              <p:pRg st="3" end="3"/>
                                            </p:txEl>
                                          </p:spTgt>
                                        </p:tgtEl>
                                      </p:cBhvr>
                                    </p:animEffect>
                                  </p:childTnLst>
                                </p:cTn>
                              </p:par>
                              <p:par>
                                <p:cTn id="35" presetID="29" presetClass="entr" presetSubtype="0" fill="hold" nodeType="withEffect">
                                  <p:stCondLst>
                                    <p:cond delay="0"/>
                                  </p:stCondLst>
                                  <p:childTnLst>
                                    <p:set>
                                      <p:cBhvr>
                                        <p:cTn id="36" dur="1" fill="hold">
                                          <p:stCondLst>
                                            <p:cond delay="0"/>
                                          </p:stCondLst>
                                        </p:cTn>
                                        <p:tgtEl>
                                          <p:spTgt spid="120835">
                                            <p:txEl>
                                              <p:pRg st="4" end="4"/>
                                            </p:txEl>
                                          </p:spTgt>
                                        </p:tgtEl>
                                        <p:attrNameLst>
                                          <p:attrName>style.visibility</p:attrName>
                                        </p:attrNameLst>
                                      </p:cBhvr>
                                      <p:to>
                                        <p:strVal val="visible"/>
                                      </p:to>
                                    </p:set>
                                    <p:anim calcmode="lin" valueType="num">
                                      <p:cBhvr>
                                        <p:cTn id="37" dur="1000" fill="hold"/>
                                        <p:tgtEl>
                                          <p:spTgt spid="120835">
                                            <p:txEl>
                                              <p:pRg st="4" end="4"/>
                                            </p:txEl>
                                          </p:spTgt>
                                        </p:tgtEl>
                                        <p:attrNameLst>
                                          <p:attrName>ppt_x</p:attrName>
                                        </p:attrNameLst>
                                      </p:cBhvr>
                                      <p:tavLst>
                                        <p:tav tm="0">
                                          <p:val>
                                            <p:strVal val="#ppt_x-.2"/>
                                          </p:val>
                                        </p:tav>
                                        <p:tav tm="100000">
                                          <p:val>
                                            <p:strVal val="#ppt_x"/>
                                          </p:val>
                                        </p:tav>
                                      </p:tavLst>
                                    </p:anim>
                                    <p:anim calcmode="lin" valueType="num">
                                      <p:cBhvr>
                                        <p:cTn id="38" dur="1000" fill="hold"/>
                                        <p:tgtEl>
                                          <p:spTgt spid="120835">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9" dur="1000"/>
                                        <p:tgtEl>
                                          <p:spTgt spid="120835">
                                            <p:txEl>
                                              <p:pRg st="4" end="4"/>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9" presetClass="entr" presetSubtype="0" fill="hold" nodeType="clickEffect">
                                  <p:stCondLst>
                                    <p:cond delay="0"/>
                                  </p:stCondLst>
                                  <p:childTnLst>
                                    <p:set>
                                      <p:cBhvr>
                                        <p:cTn id="43" dur="1" fill="hold">
                                          <p:stCondLst>
                                            <p:cond delay="0"/>
                                          </p:stCondLst>
                                        </p:cTn>
                                        <p:tgtEl>
                                          <p:spTgt spid="120835">
                                            <p:txEl>
                                              <p:pRg st="5" end="5"/>
                                            </p:txEl>
                                          </p:spTgt>
                                        </p:tgtEl>
                                        <p:attrNameLst>
                                          <p:attrName>style.visibility</p:attrName>
                                        </p:attrNameLst>
                                      </p:cBhvr>
                                      <p:to>
                                        <p:strVal val="visible"/>
                                      </p:to>
                                    </p:set>
                                    <p:anim calcmode="lin" valueType="num">
                                      <p:cBhvr>
                                        <p:cTn id="44" dur="1000" fill="hold"/>
                                        <p:tgtEl>
                                          <p:spTgt spid="120835">
                                            <p:txEl>
                                              <p:pRg st="5" end="5"/>
                                            </p:txEl>
                                          </p:spTgt>
                                        </p:tgtEl>
                                        <p:attrNameLst>
                                          <p:attrName>ppt_x</p:attrName>
                                        </p:attrNameLst>
                                      </p:cBhvr>
                                      <p:tavLst>
                                        <p:tav tm="0">
                                          <p:val>
                                            <p:strVal val="#ppt_x-.2"/>
                                          </p:val>
                                        </p:tav>
                                        <p:tav tm="100000">
                                          <p:val>
                                            <p:strVal val="#ppt_x"/>
                                          </p:val>
                                        </p:tav>
                                      </p:tavLst>
                                    </p:anim>
                                    <p:anim calcmode="lin" valueType="num">
                                      <p:cBhvr>
                                        <p:cTn id="45" dur="1000" fill="hold"/>
                                        <p:tgtEl>
                                          <p:spTgt spid="120835">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46" dur="1000"/>
                                        <p:tgtEl>
                                          <p:spTgt spid="120835">
                                            <p:txEl>
                                              <p:pRg st="5" end="5"/>
                                            </p:txEl>
                                          </p:spTgt>
                                        </p:tgtEl>
                                      </p:cBhvr>
                                    </p:animEffect>
                                  </p:childTnLst>
                                </p:cTn>
                              </p:par>
                              <p:par>
                                <p:cTn id="47" presetID="29" presetClass="entr" presetSubtype="0" fill="hold" nodeType="withEffect">
                                  <p:stCondLst>
                                    <p:cond delay="0"/>
                                  </p:stCondLst>
                                  <p:childTnLst>
                                    <p:set>
                                      <p:cBhvr>
                                        <p:cTn id="48" dur="1" fill="hold">
                                          <p:stCondLst>
                                            <p:cond delay="0"/>
                                          </p:stCondLst>
                                        </p:cTn>
                                        <p:tgtEl>
                                          <p:spTgt spid="120835">
                                            <p:txEl>
                                              <p:pRg st="6" end="6"/>
                                            </p:txEl>
                                          </p:spTgt>
                                        </p:tgtEl>
                                        <p:attrNameLst>
                                          <p:attrName>style.visibility</p:attrName>
                                        </p:attrNameLst>
                                      </p:cBhvr>
                                      <p:to>
                                        <p:strVal val="visible"/>
                                      </p:to>
                                    </p:set>
                                    <p:anim calcmode="lin" valueType="num">
                                      <p:cBhvr>
                                        <p:cTn id="49" dur="1000" fill="hold"/>
                                        <p:tgtEl>
                                          <p:spTgt spid="120835">
                                            <p:txEl>
                                              <p:pRg st="6" end="6"/>
                                            </p:txEl>
                                          </p:spTgt>
                                        </p:tgtEl>
                                        <p:attrNameLst>
                                          <p:attrName>ppt_x</p:attrName>
                                        </p:attrNameLst>
                                      </p:cBhvr>
                                      <p:tavLst>
                                        <p:tav tm="0">
                                          <p:val>
                                            <p:strVal val="#ppt_x-.2"/>
                                          </p:val>
                                        </p:tav>
                                        <p:tav tm="100000">
                                          <p:val>
                                            <p:strVal val="#ppt_x"/>
                                          </p:val>
                                        </p:tav>
                                      </p:tavLst>
                                    </p:anim>
                                    <p:anim calcmode="lin" valueType="num">
                                      <p:cBhvr>
                                        <p:cTn id="50" dur="1000" fill="hold"/>
                                        <p:tgtEl>
                                          <p:spTgt spid="120835">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1208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4"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3" name="Rectangle 5"/>
          <p:cNvSpPr>
            <a:spLocks noGrp="1" noChangeArrowheads="1"/>
          </p:cNvSpPr>
          <p:nvPr>
            <p:ph type="subTitle" idx="1"/>
          </p:nvPr>
        </p:nvSpPr>
        <p:spPr>
          <a:xfrm>
            <a:off x="539750" y="1844675"/>
            <a:ext cx="8135938" cy="4608513"/>
          </a:xfrm>
          <a:solidFill>
            <a:schemeClr val="bg1"/>
          </a:solidFill>
        </p:spPr>
        <p:txBody>
          <a:bodyPr/>
          <a:lstStyle/>
          <a:p>
            <a:pPr>
              <a:lnSpc>
                <a:spcPct val="90000"/>
              </a:lnSpc>
            </a:pPr>
            <a:r>
              <a:rPr lang="en-US" sz="4000" dirty="0">
                <a:solidFill>
                  <a:srgbClr val="FF0000"/>
                </a:solidFill>
              </a:rPr>
              <a:t>A </a:t>
            </a:r>
            <a:r>
              <a:rPr lang="en-US" sz="4000" b="1" dirty="0">
                <a:solidFill>
                  <a:srgbClr val="FF0000"/>
                </a:solidFill>
              </a:rPr>
              <a:t>raga</a:t>
            </a:r>
            <a:r>
              <a:rPr lang="en-US" sz="4000" dirty="0">
                <a:solidFill>
                  <a:srgbClr val="FF0000"/>
                </a:solidFill>
              </a:rPr>
              <a:t> or </a:t>
            </a:r>
            <a:r>
              <a:rPr lang="en-US" sz="4000" dirty="0" err="1">
                <a:solidFill>
                  <a:srgbClr val="FF0000"/>
                </a:solidFill>
              </a:rPr>
              <a:t>raaga</a:t>
            </a:r>
            <a:r>
              <a:rPr lang="en-US" sz="4000" dirty="0">
                <a:solidFill>
                  <a:srgbClr val="FF0000"/>
                </a:solidFill>
              </a:rPr>
              <a:t> (IAST: </a:t>
            </a:r>
            <a:r>
              <a:rPr lang="en-US" sz="4000" dirty="0" err="1">
                <a:solidFill>
                  <a:srgbClr val="FF0000"/>
                </a:solidFill>
              </a:rPr>
              <a:t>rāga</a:t>
            </a:r>
            <a:r>
              <a:rPr lang="en-US" sz="4000" dirty="0">
                <a:solidFill>
                  <a:srgbClr val="FF0000"/>
                </a:solidFill>
              </a:rPr>
              <a:t>; also </a:t>
            </a:r>
            <a:r>
              <a:rPr lang="en-US" sz="4000" dirty="0" err="1">
                <a:solidFill>
                  <a:srgbClr val="FF0000"/>
                </a:solidFill>
              </a:rPr>
              <a:t>raag</a:t>
            </a:r>
            <a:r>
              <a:rPr lang="en-US" sz="4000" dirty="0">
                <a:solidFill>
                  <a:srgbClr val="FF0000"/>
                </a:solidFill>
              </a:rPr>
              <a:t> or </a:t>
            </a:r>
            <a:r>
              <a:rPr lang="en-US" sz="4000" dirty="0" err="1">
                <a:solidFill>
                  <a:srgbClr val="FF0000"/>
                </a:solidFill>
              </a:rPr>
              <a:t>ragam</a:t>
            </a:r>
            <a:r>
              <a:rPr lang="en-US" sz="4000" dirty="0">
                <a:solidFill>
                  <a:srgbClr val="FF0000"/>
                </a:solidFill>
              </a:rPr>
              <a:t> ; literally "coloring, tingeing, dyeing") is akin to a melodic mode in Indian classical </a:t>
            </a:r>
            <a:r>
              <a:rPr lang="en-US" sz="4000" b="1" dirty="0">
                <a:solidFill>
                  <a:srgbClr val="FF0000"/>
                </a:solidFill>
              </a:rPr>
              <a:t>music</a:t>
            </a:r>
            <a:r>
              <a:rPr lang="en-US" sz="4000" dirty="0">
                <a:solidFill>
                  <a:srgbClr val="FF0000"/>
                </a:solidFill>
              </a:rPr>
              <a:t>. ... Hundreds of </a:t>
            </a:r>
            <a:r>
              <a:rPr lang="en-US" sz="4000" b="1" dirty="0">
                <a:solidFill>
                  <a:srgbClr val="FF0000"/>
                </a:solidFill>
              </a:rPr>
              <a:t>raga</a:t>
            </a:r>
            <a:r>
              <a:rPr lang="en-US" sz="4000" dirty="0">
                <a:solidFill>
                  <a:srgbClr val="FF0000"/>
                </a:solidFill>
              </a:rPr>
              <a:t> are recognized in the classical Indian tradition, of which about 30 are common.</a:t>
            </a:r>
            <a:endParaRPr lang="en-US" sz="4000" i="1" dirty="0">
              <a:solidFill>
                <a:srgbClr val="FF0000"/>
              </a:solidFill>
              <a:latin typeface="Comic Sans MS" pitchFamily="66" charset="0"/>
              <a:ea typeface="Arial Unicode MS" pitchFamily="34" charset="-128"/>
              <a:cs typeface="Arial Unicode MS" pitchFamily="34" charset="-128"/>
            </a:endParaRPr>
          </a:p>
        </p:txBody>
      </p:sp>
      <p:sp>
        <p:nvSpPr>
          <p:cNvPr id="2050" name="Rectangle 2"/>
          <p:cNvSpPr>
            <a:spLocks noGrp="1" noChangeArrowheads="1"/>
          </p:cNvSpPr>
          <p:nvPr>
            <p:ph type="title"/>
          </p:nvPr>
        </p:nvSpPr>
        <p:spPr>
          <a:xfrm>
            <a:off x="684213" y="404813"/>
            <a:ext cx="7772400" cy="1223962"/>
          </a:xfrm>
        </p:spPr>
        <p:txBody>
          <a:bodyPr/>
          <a:lstStyle/>
          <a:p>
            <a:r>
              <a:rPr lang="en-US" sz="7200" b="1" i="1">
                <a:solidFill>
                  <a:srgbClr val="CC00FF"/>
                </a:solidFill>
                <a:latin typeface="Bookman Old Style" pitchFamily="18" charset="0"/>
              </a:rPr>
              <a:t>M U S I C …</a:t>
            </a: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ppt_w</p:attrName>
                                        </p:attrNameLst>
                                      </p:cBhvr>
                                      <p:tavLst>
                                        <p:tav tm="0">
                                          <p:val>
                                            <p:strVal val="#ppt_w*2.5"/>
                                          </p:val>
                                        </p:tav>
                                        <p:tav tm="100000">
                                          <p:val>
                                            <p:strVal val="#ppt_w"/>
                                          </p:val>
                                        </p:tav>
                                      </p:tavLst>
                                    </p:anim>
                                    <p:anim calcmode="lin" valueType="num">
                                      <p:cBhvr>
                                        <p:cTn id="8" dur="1000" fill="hold"/>
                                        <p:tgtEl>
                                          <p:spTgt spid="2050"/>
                                        </p:tgtEl>
                                        <p:attrNameLst>
                                          <p:attrName>ppt_h</p:attrName>
                                        </p:attrNameLst>
                                      </p:cBhvr>
                                      <p:tavLst>
                                        <p:tav tm="0">
                                          <p:val>
                                            <p:strVal val="#ppt_h"/>
                                          </p:val>
                                        </p:tav>
                                        <p:tav tm="100000">
                                          <p:val>
                                            <p:strVal val="#ppt_h"/>
                                          </p:val>
                                        </p:tav>
                                      </p:tavLst>
                                    </p:anim>
                                    <p:anim calcmode="lin" valueType="num">
                                      <p:cBhvr>
                                        <p:cTn id="9" dur="1000" fill="hold"/>
                                        <p:tgtEl>
                                          <p:spTgt spid="2050"/>
                                        </p:tgtEl>
                                        <p:attrNameLst>
                                          <p:attrName>ppt_x</p:attrName>
                                        </p:attrNameLst>
                                      </p:cBhvr>
                                      <p:tavLst>
                                        <p:tav tm="0">
                                          <p:val>
                                            <p:strVal val="#ppt_x-.2"/>
                                          </p:val>
                                        </p:tav>
                                        <p:tav tm="50000">
                                          <p:val>
                                            <p:strVal val="#ppt_x+.1"/>
                                          </p:val>
                                        </p:tav>
                                        <p:tav tm="100000">
                                          <p:val>
                                            <p:strVal val="#ppt_x"/>
                                          </p:val>
                                        </p:tav>
                                      </p:tavLst>
                                    </p:anim>
                                    <p:anim calcmode="lin" valueType="num">
                                      <p:cBhvr>
                                        <p:cTn id="10" dur="1000" fill="hold"/>
                                        <p:tgtEl>
                                          <p:spTgt spid="2050"/>
                                        </p:tgtEl>
                                        <p:attrNameLst>
                                          <p:attrName>ppt_y</p:attrName>
                                        </p:attrNameLst>
                                      </p:cBhvr>
                                      <p:tavLst>
                                        <p:tav tm="0">
                                          <p:val>
                                            <p:strVal val="#ppt_y+1"/>
                                          </p:val>
                                        </p:tav>
                                        <p:tav tm="50000">
                                          <p:val>
                                            <p:strVal val="#ppt_y+.5"/>
                                          </p:val>
                                        </p:tav>
                                        <p:tav tm="100000">
                                          <p:val>
                                            <p:strVal val="#ppt_y"/>
                                          </p:val>
                                        </p:tav>
                                      </p:tavLst>
                                    </p:anim>
                                    <p:animEffect transition="in" filter="fade">
                                      <p:cBhvr>
                                        <p:cTn id="11" dur="1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547664" y="3861048"/>
            <a:ext cx="6400800" cy="1752600"/>
          </a:xfrm>
        </p:spPr>
        <p:txBody>
          <a:bodyPr/>
          <a:lstStyle/>
          <a:p>
            <a:r>
              <a:rPr lang="en-US" sz="2000" b="1" dirty="0" err="1">
                <a:solidFill>
                  <a:schemeClr val="tx1"/>
                </a:solidFill>
                <a:latin typeface="+mn-lt"/>
                <a:ea typeface="+mn-ea"/>
                <a:cs typeface="+mn-cs"/>
              </a:rPr>
              <a:t>Raag</a:t>
            </a:r>
            <a:r>
              <a:rPr lang="en-US" sz="2000" b="1" dirty="0">
                <a:solidFill>
                  <a:schemeClr val="tx1"/>
                </a:solidFill>
                <a:latin typeface="+mn-lt"/>
                <a:ea typeface="+mn-ea"/>
                <a:cs typeface="+mn-cs"/>
              </a:rPr>
              <a:t> </a:t>
            </a:r>
            <a:r>
              <a:rPr lang="en-US" sz="2000" b="1" dirty="0" err="1">
                <a:solidFill>
                  <a:schemeClr val="tx1"/>
                </a:solidFill>
                <a:latin typeface="+mn-lt"/>
                <a:ea typeface="+mn-ea"/>
                <a:cs typeface="+mn-cs"/>
              </a:rPr>
              <a:t>Marwa</a:t>
            </a:r>
            <a:r>
              <a:rPr lang="en-US" sz="2000" b="1" dirty="0">
                <a:solidFill>
                  <a:schemeClr val="tx1"/>
                </a:solidFill>
                <a:latin typeface="+mn-lt"/>
                <a:ea typeface="+mn-ea"/>
                <a:cs typeface="+mn-cs"/>
              </a:rPr>
              <a:t> (</a:t>
            </a:r>
            <a:r>
              <a:rPr lang="en-US" sz="2000" b="1" dirty="0" err="1">
                <a:solidFill>
                  <a:schemeClr val="tx1"/>
                </a:solidFill>
                <a:latin typeface="+mn-lt"/>
                <a:ea typeface="+mn-ea"/>
                <a:cs typeface="+mn-cs"/>
              </a:rPr>
              <a:t>hexatonic</a:t>
            </a:r>
            <a:r>
              <a:rPr lang="en-US" sz="2000" b="1" dirty="0">
                <a:solidFill>
                  <a:schemeClr val="tx1"/>
                </a:solidFill>
                <a:latin typeface="+mn-lt"/>
                <a:ea typeface="+mn-ea"/>
                <a:cs typeface="+mn-cs"/>
              </a:rPr>
              <a:t>)</a:t>
            </a:r>
            <a:r>
              <a:rPr lang="en-US" sz="2000" dirty="0">
                <a:solidFill>
                  <a:schemeClr val="tx1"/>
                </a:solidFill>
                <a:latin typeface="+mn-lt"/>
                <a:ea typeface="+mn-ea"/>
                <a:cs typeface="+mn-cs"/>
              </a:rPr>
              <a:t/>
            </a:r>
            <a:br>
              <a:rPr lang="en-US" sz="2000" dirty="0">
                <a:solidFill>
                  <a:schemeClr val="tx1"/>
                </a:solidFill>
                <a:latin typeface="+mn-lt"/>
                <a:ea typeface="+mn-ea"/>
                <a:cs typeface="+mn-cs"/>
              </a:rPr>
            </a:br>
            <a:r>
              <a:rPr lang="en-US" sz="2000" dirty="0" err="1">
                <a:solidFill>
                  <a:schemeClr val="tx1"/>
                </a:solidFill>
                <a:latin typeface="+mn-lt"/>
                <a:ea typeface="+mn-ea"/>
                <a:cs typeface="+mn-cs"/>
              </a:rPr>
              <a:t>Raag</a:t>
            </a:r>
            <a:r>
              <a:rPr lang="en-US" sz="2000" dirty="0">
                <a:solidFill>
                  <a:schemeClr val="tx1"/>
                </a:solidFill>
                <a:latin typeface="+mn-lt"/>
                <a:ea typeface="+mn-ea"/>
                <a:cs typeface="+mn-cs"/>
              </a:rPr>
              <a:t> </a:t>
            </a:r>
            <a:r>
              <a:rPr lang="en-US" sz="2000" dirty="0" err="1">
                <a:solidFill>
                  <a:schemeClr val="tx1"/>
                </a:solidFill>
                <a:latin typeface="+mn-lt"/>
                <a:ea typeface="+mn-ea"/>
                <a:cs typeface="+mn-cs"/>
              </a:rPr>
              <a:t>Marwa</a:t>
            </a:r>
            <a:r>
              <a:rPr lang="en-US" sz="2000" dirty="0">
                <a:solidFill>
                  <a:schemeClr val="tx1"/>
                </a:solidFill>
                <a:latin typeface="+mn-lt"/>
                <a:ea typeface="+mn-ea"/>
                <a:cs typeface="+mn-cs"/>
              </a:rPr>
              <a:t> is sung during the late afternoon hours up to sunset. It is one of the major ragas in Hindustani classical music and is sung widely and taken very seriously. One of the interesting things about </a:t>
            </a:r>
            <a:r>
              <a:rPr lang="en-US" sz="2000" dirty="0" err="1">
                <a:solidFill>
                  <a:schemeClr val="tx1"/>
                </a:solidFill>
                <a:latin typeface="+mn-lt"/>
                <a:ea typeface="+mn-ea"/>
                <a:cs typeface="+mn-cs"/>
              </a:rPr>
              <a:t>Raag</a:t>
            </a:r>
            <a:r>
              <a:rPr lang="en-US" sz="2000" dirty="0">
                <a:solidFill>
                  <a:schemeClr val="tx1"/>
                </a:solidFill>
                <a:latin typeface="+mn-lt"/>
                <a:ea typeface="+mn-ea"/>
                <a:cs typeface="+mn-cs"/>
              </a:rPr>
              <a:t> </a:t>
            </a:r>
            <a:r>
              <a:rPr lang="en-US" sz="2000" dirty="0" err="1">
                <a:solidFill>
                  <a:schemeClr val="tx1"/>
                </a:solidFill>
                <a:latin typeface="+mn-lt"/>
                <a:ea typeface="+mn-ea"/>
                <a:cs typeface="+mn-cs"/>
              </a:rPr>
              <a:t>Marwa</a:t>
            </a:r>
            <a:r>
              <a:rPr lang="en-US" sz="2000" dirty="0">
                <a:solidFill>
                  <a:schemeClr val="tx1"/>
                </a:solidFill>
                <a:latin typeface="+mn-lt"/>
                <a:ea typeface="+mn-ea"/>
                <a:cs typeface="+mn-cs"/>
              </a:rPr>
              <a:t> is that it de-emphasizes the root note "</a:t>
            </a:r>
            <a:r>
              <a:rPr lang="en-US" sz="2000" dirty="0" err="1">
                <a:solidFill>
                  <a:schemeClr val="tx1"/>
                </a:solidFill>
                <a:latin typeface="+mn-lt"/>
                <a:ea typeface="+mn-ea"/>
                <a:cs typeface="+mn-cs"/>
              </a:rPr>
              <a:t>sa</a:t>
            </a:r>
            <a:r>
              <a:rPr lang="en-US" sz="2000" dirty="0">
                <a:solidFill>
                  <a:schemeClr val="tx1"/>
                </a:solidFill>
                <a:latin typeface="+mn-lt"/>
                <a:ea typeface="+mn-ea"/>
                <a:cs typeface="+mn-cs"/>
              </a:rPr>
              <a:t>." Probably because of this, it is a somewhat unsettling raga, and mainly evokes dark moods of foreboding and anxiety. It can also portray compassion or resignation in the face of some inner struggle</a:t>
            </a:r>
            <a:r>
              <a:rPr lang="en-US" sz="2000" dirty="0" smtClean="0">
                <a:solidFill>
                  <a:schemeClr val="tx1"/>
                </a:solidFill>
                <a:latin typeface="+mn-lt"/>
                <a:ea typeface="+mn-ea"/>
                <a:cs typeface="+mn-cs"/>
              </a:rPr>
              <a:t>.</a:t>
            </a:r>
            <a:endParaRPr lang="en-US" sz="2000" dirty="0">
              <a:solidFill>
                <a:schemeClr val="tx1"/>
              </a:solidFill>
              <a:latin typeface="+mn-lt"/>
              <a:ea typeface="+mn-ea"/>
              <a:cs typeface="+mn-cs"/>
            </a:endParaRPr>
          </a:p>
        </p:txBody>
      </p:sp>
      <p:sp>
        <p:nvSpPr>
          <p:cNvPr id="15369" name="Rectangle 9"/>
          <p:cNvSpPr>
            <a:spLocks noGrp="1" noChangeArrowheads="1"/>
          </p:cNvSpPr>
          <p:nvPr>
            <p:ph type="title"/>
          </p:nvPr>
        </p:nvSpPr>
        <p:spPr>
          <a:xfrm>
            <a:off x="685800" y="476250"/>
            <a:ext cx="7772400" cy="1584325"/>
          </a:xfrm>
        </p:spPr>
        <p:txBody>
          <a:bodyPr/>
          <a:lstStyle/>
          <a:p>
            <a:r>
              <a:rPr lang="en-US" sz="8000" dirty="0">
                <a:latin typeface="Inkpen2 Script" pitchFamily="2" charset="0"/>
              </a:rPr>
              <a:t>M u s </a:t>
            </a:r>
            <a:r>
              <a:rPr lang="en-US" sz="8000" dirty="0" err="1">
                <a:latin typeface="Inkpen2 Script" pitchFamily="2" charset="0"/>
              </a:rPr>
              <a:t>i</a:t>
            </a:r>
            <a:r>
              <a:rPr lang="en-US" sz="8000" dirty="0">
                <a:latin typeface="Inkpen2 Script" pitchFamily="2" charset="0"/>
              </a:rPr>
              <a:t> c</a:t>
            </a:r>
            <a:endParaRPr lang="en-US" dirty="0">
              <a:latin typeface="Inkpen2 Script" pitchFamily="2" charset="0"/>
              <a:sym typeface="Symbol" pitchFamily="18" charset="2"/>
            </a:endParaRPr>
          </a:p>
        </p:txBody>
      </p:sp>
      <p:sp>
        <p:nvSpPr>
          <p:cNvPr id="15371" name="Line 11"/>
          <p:cNvSpPr>
            <a:spLocks noChangeShapeType="1"/>
          </p:cNvSpPr>
          <p:nvPr/>
        </p:nvSpPr>
        <p:spPr bwMode="auto">
          <a:xfrm>
            <a:off x="2771775" y="1773238"/>
            <a:ext cx="3600450" cy="0"/>
          </a:xfrm>
          <a:prstGeom prst="line">
            <a:avLst/>
          </a:prstGeom>
          <a:noFill/>
          <a:ln w="57150">
            <a:solidFill>
              <a:srgbClr val="FF99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 name="TextBox 4"/>
          <p:cNvSpPr txBox="1"/>
          <p:nvPr/>
        </p:nvSpPr>
        <p:spPr>
          <a:xfrm>
            <a:off x="2971800" y="2667000"/>
            <a:ext cx="3581400" cy="369332"/>
          </a:xfrm>
          <a:prstGeom prst="rect">
            <a:avLst/>
          </a:prstGeom>
          <a:noFill/>
        </p:spPr>
        <p:txBody>
          <a:bodyPr wrap="square" rtlCol="0">
            <a:spAutoFit/>
          </a:bodyPr>
          <a:lstStyle/>
          <a:p>
            <a:pPr algn="ctr"/>
            <a:r>
              <a:rPr lang="en-US" b="1" i="1" dirty="0" smtClean="0">
                <a:solidFill>
                  <a:srgbClr val="FF0000"/>
                </a:solidFill>
              </a:rPr>
              <a:t>RAAG  MARWA</a:t>
            </a:r>
            <a:endParaRPr lang="en-US" b="1" i="1" dirty="0">
              <a:solidFill>
                <a:srgbClr val="FF0000"/>
              </a:solidFill>
            </a:endParaRP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15369"/>
                                        </p:tgtEl>
                                        <p:attrNameLst>
                                          <p:attrName>style.visibility</p:attrName>
                                        </p:attrNameLst>
                                      </p:cBhvr>
                                      <p:to>
                                        <p:strVal val="visible"/>
                                      </p:to>
                                    </p:set>
                                    <p:animEffect transition="in" filter="wedge">
                                      <p:cBhvr>
                                        <p:cTn id="7" dur="500"/>
                                        <p:tgtEl>
                                          <p:spTgt spid="15369"/>
                                        </p:tgtEl>
                                      </p:cBhvr>
                                    </p:animEffect>
                                  </p:childTnLst>
                                </p:cTn>
                              </p:par>
                              <p:par>
                                <p:cTn id="8" presetID="26" presetClass="entr" presetSubtype="0" fill="hold" grpId="0" nodeType="withEffect">
                                  <p:stCondLst>
                                    <p:cond delay="0"/>
                                  </p:stCondLst>
                                  <p:childTnLst>
                                    <p:set>
                                      <p:cBhvr>
                                        <p:cTn id="9" dur="1" fill="hold">
                                          <p:stCondLst>
                                            <p:cond delay="0"/>
                                          </p:stCondLst>
                                        </p:cTn>
                                        <p:tgtEl>
                                          <p:spTgt spid="15371"/>
                                        </p:tgtEl>
                                        <p:attrNameLst>
                                          <p:attrName>style.visibility</p:attrName>
                                        </p:attrNameLst>
                                      </p:cBhvr>
                                      <p:to>
                                        <p:strVal val="visible"/>
                                      </p:to>
                                    </p:set>
                                    <p:animEffect transition="in" filter="wipe(down)">
                                      <p:cBhvr>
                                        <p:cTn id="10" dur="580">
                                          <p:stCondLst>
                                            <p:cond delay="0"/>
                                          </p:stCondLst>
                                        </p:cTn>
                                        <p:tgtEl>
                                          <p:spTgt spid="15371"/>
                                        </p:tgtEl>
                                      </p:cBhvr>
                                    </p:animEffect>
                                    <p:anim calcmode="lin" valueType="num">
                                      <p:cBhvr>
                                        <p:cTn id="11" dur="1822" tmFilter="0,0; 0.14,0.36; 0.43,0.73; 0.71,0.91; 1.0,1.0">
                                          <p:stCondLst>
                                            <p:cond delay="0"/>
                                          </p:stCondLst>
                                        </p:cTn>
                                        <p:tgtEl>
                                          <p:spTgt spid="15371"/>
                                        </p:tgtEl>
                                        <p:attrNameLst>
                                          <p:attrName>ppt_x</p:attrName>
                                        </p:attrNameLst>
                                      </p:cBhvr>
                                      <p:tavLst>
                                        <p:tav tm="0">
                                          <p:val>
                                            <p:strVal val="#ppt_x-0.25"/>
                                          </p:val>
                                        </p:tav>
                                        <p:tav tm="100000">
                                          <p:val>
                                            <p:strVal val="#ppt_x"/>
                                          </p:val>
                                        </p:tav>
                                      </p:tavLst>
                                    </p:anim>
                                    <p:anim calcmode="lin" valueType="num">
                                      <p:cBhvr>
                                        <p:cTn id="12" dur="664" tmFilter="0.0,0.0; 0.25,0.07; 0.50,0.2; 0.75,0.467; 1.0,1.0">
                                          <p:stCondLst>
                                            <p:cond delay="0"/>
                                          </p:stCondLst>
                                        </p:cTn>
                                        <p:tgtEl>
                                          <p:spTgt spid="15371"/>
                                        </p:tgtEl>
                                        <p:attrNameLst>
                                          <p:attrName>ppt_y</p:attrName>
                                        </p:attrNameLst>
                                      </p:cBhvr>
                                      <p:tavLst>
                                        <p:tav tm="0" fmla="#ppt_y-sin(pi*$)/3">
                                          <p:val>
                                            <p:fltVal val="0.5"/>
                                          </p:val>
                                        </p:tav>
                                        <p:tav tm="100000">
                                          <p:val>
                                            <p:fltVal val="1"/>
                                          </p:val>
                                        </p:tav>
                                      </p:tavLst>
                                    </p:anim>
                                    <p:anim calcmode="lin" valueType="num">
                                      <p:cBhvr>
                                        <p:cTn id="13" dur="664" tmFilter="0, 0; 0.125,0.2665; 0.25,0.4; 0.375,0.465; 0.5,0.5;  0.625,0.535; 0.75,0.6; 0.875,0.7335; 1,1">
                                          <p:stCondLst>
                                            <p:cond delay="664"/>
                                          </p:stCondLst>
                                        </p:cTn>
                                        <p:tgtEl>
                                          <p:spTgt spid="15371"/>
                                        </p:tgtEl>
                                        <p:attrNameLst>
                                          <p:attrName>ppt_y</p:attrName>
                                        </p:attrNameLst>
                                      </p:cBhvr>
                                      <p:tavLst>
                                        <p:tav tm="0" fmla="#ppt_y-sin(pi*$)/9">
                                          <p:val>
                                            <p:fltVal val="0"/>
                                          </p:val>
                                        </p:tav>
                                        <p:tav tm="100000">
                                          <p:val>
                                            <p:fltVal val="1"/>
                                          </p:val>
                                        </p:tav>
                                      </p:tavLst>
                                    </p:anim>
                                    <p:anim calcmode="lin" valueType="num">
                                      <p:cBhvr>
                                        <p:cTn id="14" dur="332" tmFilter="0, 0; 0.125,0.2665; 0.25,0.4; 0.375,0.465; 0.5,0.5;  0.625,0.535; 0.75,0.6; 0.875,0.7335; 1,1">
                                          <p:stCondLst>
                                            <p:cond delay="1324"/>
                                          </p:stCondLst>
                                        </p:cTn>
                                        <p:tgtEl>
                                          <p:spTgt spid="15371"/>
                                        </p:tgtEl>
                                        <p:attrNameLst>
                                          <p:attrName>ppt_y</p:attrName>
                                        </p:attrNameLst>
                                      </p:cBhvr>
                                      <p:tavLst>
                                        <p:tav tm="0" fmla="#ppt_y-sin(pi*$)/27">
                                          <p:val>
                                            <p:fltVal val="0"/>
                                          </p:val>
                                        </p:tav>
                                        <p:tav tm="100000">
                                          <p:val>
                                            <p:fltVal val="1"/>
                                          </p:val>
                                        </p:tav>
                                      </p:tavLst>
                                    </p:anim>
                                    <p:anim calcmode="lin" valueType="num">
                                      <p:cBhvr>
                                        <p:cTn id="15" dur="164" tmFilter="0, 0; 0.125,0.2665; 0.25,0.4; 0.375,0.465; 0.5,0.5;  0.625,0.535; 0.75,0.6; 0.875,0.7335; 1,1">
                                          <p:stCondLst>
                                            <p:cond delay="1656"/>
                                          </p:stCondLst>
                                        </p:cTn>
                                        <p:tgtEl>
                                          <p:spTgt spid="15371"/>
                                        </p:tgtEl>
                                        <p:attrNameLst>
                                          <p:attrName>ppt_y</p:attrName>
                                        </p:attrNameLst>
                                      </p:cBhvr>
                                      <p:tavLst>
                                        <p:tav tm="0" fmla="#ppt_y-sin(pi*$)/81">
                                          <p:val>
                                            <p:fltVal val="0"/>
                                          </p:val>
                                        </p:tav>
                                        <p:tav tm="100000">
                                          <p:val>
                                            <p:fltVal val="1"/>
                                          </p:val>
                                        </p:tav>
                                      </p:tavLst>
                                    </p:anim>
                                    <p:animScale>
                                      <p:cBhvr>
                                        <p:cTn id="16" dur="26">
                                          <p:stCondLst>
                                            <p:cond delay="650"/>
                                          </p:stCondLst>
                                        </p:cTn>
                                        <p:tgtEl>
                                          <p:spTgt spid="15371"/>
                                        </p:tgtEl>
                                      </p:cBhvr>
                                      <p:to x="100000" y="60000"/>
                                    </p:animScale>
                                    <p:animScale>
                                      <p:cBhvr>
                                        <p:cTn id="17" dur="166" decel="50000">
                                          <p:stCondLst>
                                            <p:cond delay="676"/>
                                          </p:stCondLst>
                                        </p:cTn>
                                        <p:tgtEl>
                                          <p:spTgt spid="15371"/>
                                        </p:tgtEl>
                                      </p:cBhvr>
                                      <p:to x="100000" y="100000"/>
                                    </p:animScale>
                                    <p:animScale>
                                      <p:cBhvr>
                                        <p:cTn id="18" dur="26">
                                          <p:stCondLst>
                                            <p:cond delay="1312"/>
                                          </p:stCondLst>
                                        </p:cTn>
                                        <p:tgtEl>
                                          <p:spTgt spid="15371"/>
                                        </p:tgtEl>
                                      </p:cBhvr>
                                      <p:to x="100000" y="80000"/>
                                    </p:animScale>
                                    <p:animScale>
                                      <p:cBhvr>
                                        <p:cTn id="19" dur="166" decel="50000">
                                          <p:stCondLst>
                                            <p:cond delay="1338"/>
                                          </p:stCondLst>
                                        </p:cTn>
                                        <p:tgtEl>
                                          <p:spTgt spid="15371"/>
                                        </p:tgtEl>
                                      </p:cBhvr>
                                      <p:to x="100000" y="100000"/>
                                    </p:animScale>
                                    <p:animScale>
                                      <p:cBhvr>
                                        <p:cTn id="20" dur="26">
                                          <p:stCondLst>
                                            <p:cond delay="1642"/>
                                          </p:stCondLst>
                                        </p:cTn>
                                        <p:tgtEl>
                                          <p:spTgt spid="15371"/>
                                        </p:tgtEl>
                                      </p:cBhvr>
                                      <p:to x="100000" y="90000"/>
                                    </p:animScale>
                                    <p:animScale>
                                      <p:cBhvr>
                                        <p:cTn id="21" dur="166" decel="50000">
                                          <p:stCondLst>
                                            <p:cond delay="1668"/>
                                          </p:stCondLst>
                                        </p:cTn>
                                        <p:tgtEl>
                                          <p:spTgt spid="15371"/>
                                        </p:tgtEl>
                                      </p:cBhvr>
                                      <p:to x="100000" y="100000"/>
                                    </p:animScale>
                                    <p:animScale>
                                      <p:cBhvr>
                                        <p:cTn id="22" dur="26">
                                          <p:stCondLst>
                                            <p:cond delay="1808"/>
                                          </p:stCondLst>
                                        </p:cTn>
                                        <p:tgtEl>
                                          <p:spTgt spid="15371"/>
                                        </p:tgtEl>
                                      </p:cBhvr>
                                      <p:to x="100000" y="95000"/>
                                    </p:animScale>
                                    <p:animScale>
                                      <p:cBhvr>
                                        <p:cTn id="23" dur="166" decel="50000">
                                          <p:stCondLst>
                                            <p:cond delay="1834"/>
                                          </p:stCondLst>
                                        </p:cTn>
                                        <p:tgtEl>
                                          <p:spTgt spid="1537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9" grpId="0"/>
      <p:bldP spid="1537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32" name="Rectangle 8"/>
          <p:cNvSpPr>
            <a:spLocks noGrp="1" noChangeArrowheads="1"/>
          </p:cNvSpPr>
          <p:nvPr>
            <p:ph sz="quarter" idx="13"/>
          </p:nvPr>
        </p:nvSpPr>
        <p:spPr>
          <a:xfrm>
            <a:off x="0" y="1196975"/>
            <a:ext cx="9144000" cy="5661025"/>
          </a:xfrm>
        </p:spPr>
        <p:txBody>
          <a:bodyPr/>
          <a:lstStyle/>
          <a:p>
            <a:pPr>
              <a:buFontTx/>
              <a:buNone/>
            </a:pPr>
            <a:r>
              <a:rPr lang="en-US" sz="200"/>
              <a:t>.</a:t>
            </a:r>
          </a:p>
        </p:txBody>
      </p:sp>
      <p:sp>
        <p:nvSpPr>
          <p:cNvPr id="77833" name="Oval 9"/>
          <p:cNvSpPr>
            <a:spLocks noChangeArrowheads="1"/>
          </p:cNvSpPr>
          <p:nvPr/>
        </p:nvSpPr>
        <p:spPr bwMode="auto">
          <a:xfrm>
            <a:off x="1692275" y="260350"/>
            <a:ext cx="5975350" cy="792163"/>
          </a:xfrm>
          <a:prstGeom prst="ellipse">
            <a:avLst/>
          </a:prstGeom>
          <a:gradFill rotWithShape="1">
            <a:gsLst>
              <a:gs pos="0">
                <a:srgbClr val="FFCCFF"/>
              </a:gs>
              <a:gs pos="50000">
                <a:srgbClr val="FFFF13"/>
              </a:gs>
              <a:gs pos="100000">
                <a:srgbClr val="FFCCFF"/>
              </a:gs>
            </a:gsLst>
            <a:lin ang="5400000" scaled="1"/>
          </a:gradFill>
          <a:ln w="9525" algn="ctr">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b="1" u="sng">
                <a:solidFill>
                  <a:srgbClr val="6600CC"/>
                </a:solidFill>
                <a:latin typeface="Times New Roman" pitchFamily="18" charset="0"/>
              </a:rPr>
              <a:t>MUSICAL GENRES IN PRESENT DAY INDIA</a:t>
            </a:r>
          </a:p>
        </p:txBody>
      </p:sp>
      <p:sp>
        <p:nvSpPr>
          <p:cNvPr id="77834" name="Oval 10"/>
          <p:cNvSpPr>
            <a:spLocks noChangeArrowheads="1"/>
          </p:cNvSpPr>
          <p:nvPr/>
        </p:nvSpPr>
        <p:spPr bwMode="auto">
          <a:xfrm>
            <a:off x="684213" y="1125538"/>
            <a:ext cx="2232025" cy="790575"/>
          </a:xfrm>
          <a:prstGeom prst="ellipse">
            <a:avLst/>
          </a:prstGeom>
          <a:gradFill rotWithShape="1">
            <a:gsLst>
              <a:gs pos="0">
                <a:srgbClr val="FF00FF"/>
              </a:gs>
              <a:gs pos="50000">
                <a:srgbClr val="CC66FF"/>
              </a:gs>
              <a:gs pos="100000">
                <a:srgbClr val="FF00FF"/>
              </a:gs>
            </a:gsLst>
            <a:lin ang="5400000" scaled="1"/>
          </a:gradFill>
          <a:ln w="19050" algn="ctr">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b="1" u="sng">
                <a:solidFill>
                  <a:srgbClr val="FFFF13"/>
                </a:solidFill>
              </a:rPr>
              <a:t>ART</a:t>
            </a:r>
          </a:p>
          <a:p>
            <a:pPr algn="ctr"/>
            <a:r>
              <a:rPr lang="en-US" b="1" u="sng">
                <a:solidFill>
                  <a:srgbClr val="FFFF13"/>
                </a:solidFill>
              </a:rPr>
              <a:t> </a:t>
            </a:r>
            <a:r>
              <a:rPr lang="en-US" b="1">
                <a:solidFill>
                  <a:srgbClr val="FFFF13"/>
                </a:solidFill>
              </a:rPr>
              <a:t>(“</a:t>
            </a:r>
            <a:r>
              <a:rPr lang="en-US" b="1" u="sng">
                <a:solidFill>
                  <a:srgbClr val="FFFF13"/>
                </a:solidFill>
              </a:rPr>
              <a:t>CLASSICAL</a:t>
            </a:r>
            <a:r>
              <a:rPr lang="en-US" b="1">
                <a:solidFill>
                  <a:srgbClr val="FFFF13"/>
                </a:solidFill>
              </a:rPr>
              <a:t>”)</a:t>
            </a:r>
          </a:p>
        </p:txBody>
      </p:sp>
      <p:sp>
        <p:nvSpPr>
          <p:cNvPr id="77835" name="Oval 11"/>
          <p:cNvSpPr>
            <a:spLocks noChangeArrowheads="1"/>
          </p:cNvSpPr>
          <p:nvPr/>
        </p:nvSpPr>
        <p:spPr bwMode="auto">
          <a:xfrm>
            <a:off x="2268538" y="2420938"/>
            <a:ext cx="1584325" cy="1008062"/>
          </a:xfrm>
          <a:prstGeom prst="ellipse">
            <a:avLst/>
          </a:prstGeom>
          <a:solidFill>
            <a:srgbClr val="99FF33"/>
          </a:solidFill>
          <a:ln w="9525" algn="ctr">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a:solidFill>
                  <a:srgbClr val="FF00FF"/>
                </a:solidFill>
              </a:rPr>
              <a:t>SOUTH </a:t>
            </a:r>
          </a:p>
          <a:p>
            <a:pPr algn="ctr"/>
            <a:r>
              <a:rPr lang="en-US" sz="1400">
                <a:solidFill>
                  <a:srgbClr val="FF00FF"/>
                </a:solidFill>
              </a:rPr>
              <a:t>INDIAN</a:t>
            </a:r>
          </a:p>
          <a:p>
            <a:pPr algn="ctr"/>
            <a:r>
              <a:rPr lang="en-US" sz="1400">
                <a:solidFill>
                  <a:srgbClr val="FF00FF"/>
                </a:solidFill>
              </a:rPr>
              <a:t>(“CARNATIC”)</a:t>
            </a:r>
          </a:p>
        </p:txBody>
      </p:sp>
      <p:sp>
        <p:nvSpPr>
          <p:cNvPr id="77836" name="Oval 12"/>
          <p:cNvSpPr>
            <a:spLocks noChangeArrowheads="1"/>
          </p:cNvSpPr>
          <p:nvPr/>
        </p:nvSpPr>
        <p:spPr bwMode="auto">
          <a:xfrm>
            <a:off x="5435600" y="1052513"/>
            <a:ext cx="2736850" cy="1152525"/>
          </a:xfrm>
          <a:prstGeom prst="ellipse">
            <a:avLst/>
          </a:prstGeom>
          <a:gradFill rotWithShape="1">
            <a:gsLst>
              <a:gs pos="0">
                <a:srgbClr val="FF00FF"/>
              </a:gs>
              <a:gs pos="50000">
                <a:srgbClr val="CC66FF"/>
              </a:gs>
              <a:gs pos="100000">
                <a:srgbClr val="FF00FF"/>
              </a:gs>
            </a:gsLst>
            <a:lin ang="5400000" scaled="1"/>
          </a:gradFill>
          <a:ln w="9525" algn="ctr">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a:solidFill>
                  <a:srgbClr val="FFFF13"/>
                </a:solidFill>
              </a:rPr>
              <a:t>NON - ART</a:t>
            </a:r>
          </a:p>
          <a:p>
            <a:pPr algn="ctr"/>
            <a:r>
              <a:rPr lang="en-US" dirty="0">
                <a:solidFill>
                  <a:srgbClr val="FFFF13"/>
                </a:solidFill>
              </a:rPr>
              <a:t> (“</a:t>
            </a:r>
            <a:r>
              <a:rPr lang="en-US" dirty="0" smtClean="0">
                <a:solidFill>
                  <a:srgbClr val="FFFF13"/>
                </a:solidFill>
              </a:rPr>
              <a:t>LIGHT/POPULAR</a:t>
            </a:r>
            <a:r>
              <a:rPr lang="en-US" dirty="0">
                <a:solidFill>
                  <a:srgbClr val="FFFF13"/>
                </a:solidFill>
              </a:rPr>
              <a:t>”)</a:t>
            </a:r>
          </a:p>
        </p:txBody>
      </p:sp>
      <p:sp>
        <p:nvSpPr>
          <p:cNvPr id="77837" name="Oval 13"/>
          <p:cNvSpPr>
            <a:spLocks noChangeArrowheads="1"/>
          </p:cNvSpPr>
          <p:nvPr/>
        </p:nvSpPr>
        <p:spPr bwMode="auto">
          <a:xfrm>
            <a:off x="4211638" y="2276475"/>
            <a:ext cx="1368425" cy="647700"/>
          </a:xfrm>
          <a:prstGeom prst="ellipse">
            <a:avLst/>
          </a:prstGeom>
          <a:solidFill>
            <a:srgbClr val="66FFCC"/>
          </a:solidFill>
          <a:ln w="9525" algn="ctr">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solidFill>
                  <a:srgbClr val="006600"/>
                </a:solidFill>
              </a:rPr>
              <a:t>TRIBAL</a:t>
            </a:r>
          </a:p>
        </p:txBody>
      </p:sp>
      <p:sp>
        <p:nvSpPr>
          <p:cNvPr id="77838" name="Oval 14"/>
          <p:cNvSpPr>
            <a:spLocks noChangeArrowheads="1"/>
          </p:cNvSpPr>
          <p:nvPr/>
        </p:nvSpPr>
        <p:spPr bwMode="auto">
          <a:xfrm>
            <a:off x="4067175" y="2924175"/>
            <a:ext cx="1439863" cy="720725"/>
          </a:xfrm>
          <a:prstGeom prst="ellipse">
            <a:avLst/>
          </a:prstGeom>
          <a:solidFill>
            <a:srgbClr val="7CE8B2"/>
          </a:solidFill>
          <a:ln w="9525" algn="ctr">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solidFill>
                  <a:srgbClr val="CC3300"/>
                </a:solidFill>
              </a:rPr>
              <a:t>FOLK</a:t>
            </a:r>
          </a:p>
        </p:txBody>
      </p:sp>
      <p:sp>
        <p:nvSpPr>
          <p:cNvPr id="77839" name="Oval 15"/>
          <p:cNvSpPr>
            <a:spLocks noChangeArrowheads="1"/>
          </p:cNvSpPr>
          <p:nvPr/>
        </p:nvSpPr>
        <p:spPr bwMode="auto">
          <a:xfrm>
            <a:off x="0" y="2060575"/>
            <a:ext cx="2124075" cy="1368425"/>
          </a:xfrm>
          <a:prstGeom prst="ellipse">
            <a:avLst/>
          </a:prstGeom>
          <a:gradFill rotWithShape="1">
            <a:gsLst>
              <a:gs pos="0">
                <a:srgbClr val="CAEAE5"/>
              </a:gs>
              <a:gs pos="50000">
                <a:srgbClr val="FFCBFF"/>
              </a:gs>
              <a:gs pos="100000">
                <a:srgbClr val="CAEAE5"/>
              </a:gs>
            </a:gsLst>
            <a:lin ang="5400000" scaled="1"/>
          </a:gradFill>
          <a:ln w="9525" algn="ctr">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pPr algn="ctr"/>
            <a:r>
              <a:rPr lang="en-US" b="1" u="sng">
                <a:solidFill>
                  <a:srgbClr val="8B00BC"/>
                </a:solidFill>
                <a:latin typeface="Myriad Web" pitchFamily="34" charset="0"/>
              </a:rPr>
              <a:t>N O R T H</a:t>
            </a:r>
          </a:p>
          <a:p>
            <a:pPr algn="ctr"/>
            <a:r>
              <a:rPr lang="en-US" b="1" u="sng">
                <a:solidFill>
                  <a:srgbClr val="8B00BC"/>
                </a:solidFill>
                <a:latin typeface="Myriad Web" pitchFamily="34" charset="0"/>
              </a:rPr>
              <a:t>I N D I A N</a:t>
            </a:r>
          </a:p>
          <a:p>
            <a:pPr algn="ctr"/>
            <a:r>
              <a:rPr lang="en-US" b="1">
                <a:solidFill>
                  <a:srgbClr val="8B00BC"/>
                </a:solidFill>
                <a:latin typeface="Myriad Web" pitchFamily="34" charset="0"/>
              </a:rPr>
              <a:t>(“</a:t>
            </a:r>
            <a:r>
              <a:rPr lang="en-US" b="1" u="sng">
                <a:solidFill>
                  <a:srgbClr val="8B00BC"/>
                </a:solidFill>
                <a:latin typeface="Myriad Web" pitchFamily="34" charset="0"/>
              </a:rPr>
              <a:t>HINDUSTANI</a:t>
            </a:r>
            <a:r>
              <a:rPr lang="en-US" b="1">
                <a:solidFill>
                  <a:srgbClr val="8B00BC"/>
                </a:solidFill>
                <a:latin typeface="Myriad Web" pitchFamily="34" charset="0"/>
              </a:rPr>
              <a:t>”)</a:t>
            </a:r>
          </a:p>
        </p:txBody>
      </p:sp>
      <p:sp>
        <p:nvSpPr>
          <p:cNvPr id="77840" name="Oval 16"/>
          <p:cNvSpPr>
            <a:spLocks noChangeArrowheads="1"/>
          </p:cNvSpPr>
          <p:nvPr/>
        </p:nvSpPr>
        <p:spPr bwMode="auto">
          <a:xfrm>
            <a:off x="3995738" y="3716338"/>
            <a:ext cx="1727200" cy="865187"/>
          </a:xfrm>
          <a:prstGeom prst="ellipse">
            <a:avLst/>
          </a:prstGeom>
          <a:solidFill>
            <a:srgbClr val="FF99FF"/>
          </a:solidFill>
          <a:ln w="9525" algn="ctr">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solidFill>
                  <a:srgbClr val="CC3300"/>
                </a:solidFill>
              </a:rPr>
              <a:t>PROVINCIAL</a:t>
            </a:r>
          </a:p>
        </p:txBody>
      </p:sp>
      <p:sp>
        <p:nvSpPr>
          <p:cNvPr id="77841" name="Oval 17"/>
          <p:cNvSpPr>
            <a:spLocks noChangeArrowheads="1"/>
          </p:cNvSpPr>
          <p:nvPr/>
        </p:nvSpPr>
        <p:spPr bwMode="auto">
          <a:xfrm>
            <a:off x="7524750" y="3716338"/>
            <a:ext cx="1366838" cy="649287"/>
          </a:xfrm>
          <a:prstGeom prst="ellipse">
            <a:avLst/>
          </a:prstGeom>
          <a:solidFill>
            <a:srgbClr val="819FFF"/>
          </a:solidFill>
          <a:ln w="9525" algn="ctr">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solidFill>
                  <a:srgbClr val="45008A"/>
                </a:solidFill>
              </a:rPr>
              <a:t>CINEMA</a:t>
            </a:r>
          </a:p>
          <a:p>
            <a:pPr algn="ctr"/>
            <a:r>
              <a:rPr lang="en-US">
                <a:solidFill>
                  <a:srgbClr val="45008A"/>
                </a:solidFill>
              </a:rPr>
              <a:t>MUSIC</a:t>
            </a:r>
          </a:p>
        </p:txBody>
      </p:sp>
      <p:sp>
        <p:nvSpPr>
          <p:cNvPr id="77843" name="Oval 19"/>
          <p:cNvSpPr>
            <a:spLocks noChangeArrowheads="1"/>
          </p:cNvSpPr>
          <p:nvPr/>
        </p:nvSpPr>
        <p:spPr bwMode="auto">
          <a:xfrm>
            <a:off x="7380288" y="2565400"/>
            <a:ext cx="1439862" cy="792163"/>
          </a:xfrm>
          <a:prstGeom prst="ellipse">
            <a:avLst/>
          </a:prstGeom>
          <a:solidFill>
            <a:srgbClr val="FF9999"/>
          </a:solidFill>
          <a:ln w="9525" algn="ctr">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solidFill>
                  <a:srgbClr val="0033CC"/>
                </a:solidFill>
              </a:rPr>
              <a:t>THEATRE</a:t>
            </a:r>
          </a:p>
          <a:p>
            <a:pPr algn="ctr"/>
            <a:r>
              <a:rPr lang="en-US">
                <a:solidFill>
                  <a:srgbClr val="0033CC"/>
                </a:solidFill>
              </a:rPr>
              <a:t>MUSIC</a:t>
            </a:r>
          </a:p>
        </p:txBody>
      </p:sp>
      <p:sp>
        <p:nvSpPr>
          <p:cNvPr id="77844" name="Oval 20"/>
          <p:cNvSpPr>
            <a:spLocks noChangeArrowheads="1"/>
          </p:cNvSpPr>
          <p:nvPr/>
        </p:nvSpPr>
        <p:spPr bwMode="auto">
          <a:xfrm>
            <a:off x="6227763" y="5661025"/>
            <a:ext cx="1584325" cy="865188"/>
          </a:xfrm>
          <a:prstGeom prst="ellipse">
            <a:avLst/>
          </a:prstGeom>
          <a:solidFill>
            <a:srgbClr val="996633"/>
          </a:solidFill>
          <a:ln w="9525" algn="ctr">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solidFill>
                  <a:srgbClr val="99CC00"/>
                </a:solidFill>
              </a:rPr>
              <a:t>NON-INDIAN</a:t>
            </a:r>
          </a:p>
          <a:p>
            <a:pPr algn="ctr"/>
            <a:r>
              <a:rPr lang="en-US">
                <a:solidFill>
                  <a:srgbClr val="99CC00"/>
                </a:solidFill>
              </a:rPr>
              <a:t>IMPORTS</a:t>
            </a:r>
          </a:p>
        </p:txBody>
      </p:sp>
      <p:sp>
        <p:nvSpPr>
          <p:cNvPr id="77845" name="Line 21"/>
          <p:cNvSpPr>
            <a:spLocks noChangeShapeType="1"/>
          </p:cNvSpPr>
          <p:nvPr/>
        </p:nvSpPr>
        <p:spPr bwMode="auto">
          <a:xfrm flipH="1">
            <a:off x="1403350" y="1916113"/>
            <a:ext cx="504825" cy="217487"/>
          </a:xfrm>
          <a:prstGeom prst="line">
            <a:avLst/>
          </a:prstGeom>
          <a:noFill/>
          <a:ln w="9525">
            <a:solidFill>
              <a:srgbClr val="6600CC"/>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46" name="Line 22"/>
          <p:cNvSpPr>
            <a:spLocks noChangeShapeType="1"/>
          </p:cNvSpPr>
          <p:nvPr/>
        </p:nvSpPr>
        <p:spPr bwMode="auto">
          <a:xfrm>
            <a:off x="1908175" y="1916113"/>
            <a:ext cx="792163" cy="576262"/>
          </a:xfrm>
          <a:prstGeom prst="line">
            <a:avLst/>
          </a:prstGeom>
          <a:noFill/>
          <a:ln w="9525">
            <a:solidFill>
              <a:srgbClr val="6600CC"/>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47" name="Oval 23"/>
          <p:cNvSpPr>
            <a:spLocks noChangeArrowheads="1"/>
          </p:cNvSpPr>
          <p:nvPr/>
        </p:nvSpPr>
        <p:spPr bwMode="auto">
          <a:xfrm>
            <a:off x="4140200" y="4581525"/>
            <a:ext cx="2446338" cy="1295400"/>
          </a:xfrm>
          <a:prstGeom prst="ellipse">
            <a:avLst/>
          </a:prstGeom>
          <a:solidFill>
            <a:schemeClr val="accent1"/>
          </a:solidFill>
          <a:ln w="9525" algn="ctr">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t>RELIGIOUS</a:t>
            </a:r>
          </a:p>
          <a:p>
            <a:pPr algn="ctr"/>
            <a:r>
              <a:rPr lang="en-US"/>
              <a:t>OR</a:t>
            </a:r>
          </a:p>
          <a:p>
            <a:pPr algn="ctr"/>
            <a:r>
              <a:rPr lang="en-US"/>
              <a:t>PHILOSOPHIC</a:t>
            </a:r>
          </a:p>
        </p:txBody>
      </p:sp>
      <p:sp>
        <p:nvSpPr>
          <p:cNvPr id="77849" name="Line 25"/>
          <p:cNvSpPr>
            <a:spLocks noChangeShapeType="1"/>
          </p:cNvSpPr>
          <p:nvPr/>
        </p:nvSpPr>
        <p:spPr bwMode="auto">
          <a:xfrm flipH="1">
            <a:off x="3924300" y="1557338"/>
            <a:ext cx="0" cy="3816350"/>
          </a:xfrm>
          <a:prstGeom prst="line">
            <a:avLst/>
          </a:prstGeom>
          <a:noFill/>
          <a:ln w="76200" cmpd="tri">
            <a:solidFill>
              <a:srgbClr val="6600CC"/>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cxnSp>
        <p:nvCxnSpPr>
          <p:cNvPr id="77850" name="AutoShape 26"/>
          <p:cNvCxnSpPr>
            <a:cxnSpLocks noChangeShapeType="1"/>
            <a:stCxn id="77833" idx="3"/>
            <a:endCxn id="77834" idx="0"/>
          </p:cNvCxnSpPr>
          <p:nvPr/>
        </p:nvCxnSpPr>
        <p:spPr bwMode="auto">
          <a:xfrm flipH="1">
            <a:off x="1800225" y="936625"/>
            <a:ext cx="766763" cy="179388"/>
          </a:xfrm>
          <a:prstGeom prst="straightConnector1">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77851" name="Line 27"/>
          <p:cNvSpPr>
            <a:spLocks noChangeShapeType="1"/>
          </p:cNvSpPr>
          <p:nvPr/>
        </p:nvSpPr>
        <p:spPr bwMode="auto">
          <a:xfrm flipH="1">
            <a:off x="2124075" y="981075"/>
            <a:ext cx="504825" cy="144463"/>
          </a:xfrm>
          <a:prstGeom prst="line">
            <a:avLst/>
          </a:prstGeom>
          <a:noFill/>
          <a:ln w="9525">
            <a:solidFill>
              <a:srgbClr val="6600CC"/>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52" name="Line 28"/>
          <p:cNvSpPr>
            <a:spLocks noChangeShapeType="1"/>
          </p:cNvSpPr>
          <p:nvPr/>
        </p:nvSpPr>
        <p:spPr bwMode="auto">
          <a:xfrm>
            <a:off x="5148263" y="1052513"/>
            <a:ext cx="792162" cy="144462"/>
          </a:xfrm>
          <a:prstGeom prst="line">
            <a:avLst/>
          </a:prstGeom>
          <a:noFill/>
          <a:ln w="9525">
            <a:solidFill>
              <a:srgbClr val="6600CC"/>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63" name="Line 39"/>
          <p:cNvSpPr>
            <a:spLocks noChangeShapeType="1"/>
          </p:cNvSpPr>
          <p:nvPr/>
        </p:nvSpPr>
        <p:spPr bwMode="auto">
          <a:xfrm>
            <a:off x="1042988" y="3429000"/>
            <a:ext cx="0" cy="287338"/>
          </a:xfrm>
          <a:prstGeom prst="line">
            <a:avLst/>
          </a:prstGeom>
          <a:noFill/>
          <a:ln w="57150">
            <a:solidFill>
              <a:srgbClr val="7F032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68" name="Line 44"/>
          <p:cNvSpPr>
            <a:spLocks noChangeShapeType="1"/>
          </p:cNvSpPr>
          <p:nvPr/>
        </p:nvSpPr>
        <p:spPr bwMode="auto">
          <a:xfrm flipV="1">
            <a:off x="7938" y="3905250"/>
            <a:ext cx="0" cy="2952750"/>
          </a:xfrm>
          <a:prstGeom prst="line">
            <a:avLst/>
          </a:prstGeom>
          <a:noFill/>
          <a:ln w="19050">
            <a:solidFill>
              <a:srgbClr val="9900CC"/>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70" name="Line 46"/>
          <p:cNvSpPr>
            <a:spLocks noChangeShapeType="1"/>
          </p:cNvSpPr>
          <p:nvPr/>
        </p:nvSpPr>
        <p:spPr bwMode="auto">
          <a:xfrm>
            <a:off x="0" y="6858000"/>
            <a:ext cx="3600450" cy="0"/>
          </a:xfrm>
          <a:prstGeom prst="line">
            <a:avLst/>
          </a:prstGeom>
          <a:noFill/>
          <a:ln w="19050">
            <a:solidFill>
              <a:srgbClr val="E82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72" name="Rectangle 48"/>
          <p:cNvSpPr>
            <a:spLocks noChangeArrowheads="1"/>
          </p:cNvSpPr>
          <p:nvPr/>
        </p:nvSpPr>
        <p:spPr bwMode="auto">
          <a:xfrm>
            <a:off x="179388" y="3716338"/>
            <a:ext cx="3600450" cy="2952750"/>
          </a:xfrm>
          <a:prstGeom prst="rect">
            <a:avLst/>
          </a:prstGeom>
          <a:gradFill rotWithShape="1">
            <a:gsLst>
              <a:gs pos="0">
                <a:srgbClr val="F7D0FE"/>
              </a:gs>
              <a:gs pos="50000">
                <a:srgbClr val="DBEDFF"/>
              </a:gs>
              <a:gs pos="100000">
                <a:srgbClr val="F7D0FE"/>
              </a:gs>
            </a:gsLst>
            <a:lin ang="0" scaled="1"/>
          </a:gradFill>
          <a:ln w="19050" algn="ctr">
            <a:solidFill>
              <a:srgbClr val="E82C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buClr>
                <a:srgbClr val="E82C00"/>
              </a:buClr>
              <a:buFont typeface="Arial" charset="0"/>
              <a:buChar char="♣"/>
            </a:pPr>
            <a:r>
              <a:rPr lang="en-US" sz="1300" b="1" dirty="0">
                <a:solidFill>
                  <a:srgbClr val="990099"/>
                </a:solidFill>
              </a:rPr>
              <a:t> Has religious/philosophic roots</a:t>
            </a:r>
          </a:p>
          <a:p>
            <a:pPr>
              <a:buClr>
                <a:srgbClr val="E82C00"/>
              </a:buClr>
              <a:buFont typeface="Arial" charset="0"/>
              <a:buChar char="♣"/>
            </a:pPr>
            <a:r>
              <a:rPr lang="en-US" sz="1300" b="1" dirty="0">
                <a:solidFill>
                  <a:srgbClr val="990099"/>
                </a:solidFill>
              </a:rPr>
              <a:t> Has a highly </a:t>
            </a:r>
            <a:r>
              <a:rPr lang="en-US" sz="1300" b="1" dirty="0" err="1">
                <a:solidFill>
                  <a:srgbClr val="990099"/>
                </a:solidFill>
              </a:rPr>
              <a:t>formalised</a:t>
            </a:r>
            <a:r>
              <a:rPr lang="en-US" sz="1300" b="1" dirty="0">
                <a:solidFill>
                  <a:srgbClr val="990099"/>
                </a:solidFill>
              </a:rPr>
              <a:t> grammar, dictated by textual as well as oral tradition</a:t>
            </a:r>
          </a:p>
          <a:p>
            <a:pPr>
              <a:buClr>
                <a:srgbClr val="E82C00"/>
              </a:buClr>
              <a:buFont typeface="Arial" charset="0"/>
              <a:buChar char="♣"/>
            </a:pPr>
            <a:r>
              <a:rPr lang="en-US" sz="1300" b="1" dirty="0">
                <a:solidFill>
                  <a:srgbClr val="990099"/>
                </a:solidFill>
              </a:rPr>
              <a:t> Has different genres </a:t>
            </a:r>
          </a:p>
          <a:p>
            <a:pPr>
              <a:buClr>
                <a:srgbClr val="E82C00"/>
              </a:buClr>
              <a:buFont typeface="Arial" charset="0"/>
              <a:buNone/>
            </a:pPr>
            <a:r>
              <a:rPr lang="en-US" sz="1300" b="1" dirty="0">
                <a:solidFill>
                  <a:srgbClr val="990099"/>
                </a:solidFill>
              </a:rPr>
              <a:t>       (</a:t>
            </a:r>
            <a:r>
              <a:rPr lang="en-US" sz="1300" b="1" u="sng" dirty="0">
                <a:solidFill>
                  <a:srgbClr val="990099"/>
                </a:solidFill>
              </a:rPr>
              <a:t>Vocal</a:t>
            </a:r>
            <a:r>
              <a:rPr lang="en-US" sz="1300" b="1" dirty="0">
                <a:solidFill>
                  <a:srgbClr val="990099"/>
                </a:solidFill>
              </a:rPr>
              <a:t> – </a:t>
            </a:r>
            <a:r>
              <a:rPr lang="en-US" sz="1300" b="1" i="1" dirty="0" err="1">
                <a:solidFill>
                  <a:srgbClr val="990099"/>
                </a:solidFill>
              </a:rPr>
              <a:t>Alap</a:t>
            </a:r>
            <a:r>
              <a:rPr lang="en-US" sz="1300" b="1" i="1" dirty="0">
                <a:solidFill>
                  <a:srgbClr val="990099"/>
                </a:solidFill>
              </a:rPr>
              <a:t>, Dhrupad/</a:t>
            </a:r>
            <a:r>
              <a:rPr lang="en-US" sz="1300" b="1" i="1" dirty="0" err="1">
                <a:solidFill>
                  <a:srgbClr val="990099"/>
                </a:solidFill>
              </a:rPr>
              <a:t>Dhamar</a:t>
            </a:r>
            <a:r>
              <a:rPr lang="en-US" sz="1300" b="1" i="1" dirty="0">
                <a:solidFill>
                  <a:srgbClr val="990099"/>
                </a:solidFill>
              </a:rPr>
              <a:t>, </a:t>
            </a:r>
            <a:r>
              <a:rPr lang="en-US" sz="1300" b="1" i="1" dirty="0" err="1">
                <a:solidFill>
                  <a:srgbClr val="990099"/>
                </a:solidFill>
              </a:rPr>
              <a:t>Khayal</a:t>
            </a:r>
            <a:r>
              <a:rPr lang="en-US" sz="1300" b="1" i="1" dirty="0">
                <a:solidFill>
                  <a:srgbClr val="990099"/>
                </a:solidFill>
              </a:rPr>
              <a:t>, </a:t>
            </a:r>
            <a:r>
              <a:rPr lang="en-US" sz="1300" b="1" i="1" dirty="0" err="1">
                <a:solidFill>
                  <a:srgbClr val="990099"/>
                </a:solidFill>
              </a:rPr>
              <a:t>Sadra</a:t>
            </a:r>
            <a:r>
              <a:rPr lang="en-US" sz="1300" b="1" i="1" dirty="0">
                <a:solidFill>
                  <a:srgbClr val="990099"/>
                </a:solidFill>
              </a:rPr>
              <a:t>, </a:t>
            </a:r>
            <a:r>
              <a:rPr lang="en-US" sz="1300" b="1" i="1" dirty="0" err="1">
                <a:solidFill>
                  <a:srgbClr val="990099"/>
                </a:solidFill>
              </a:rPr>
              <a:t>Thumri</a:t>
            </a:r>
            <a:r>
              <a:rPr lang="en-US" sz="1300" b="1" i="1" dirty="0">
                <a:solidFill>
                  <a:srgbClr val="990099"/>
                </a:solidFill>
              </a:rPr>
              <a:t>, </a:t>
            </a:r>
            <a:r>
              <a:rPr lang="en-US" sz="1300" b="1" i="1" dirty="0" err="1">
                <a:solidFill>
                  <a:srgbClr val="990099"/>
                </a:solidFill>
              </a:rPr>
              <a:t>Bhajan</a:t>
            </a:r>
            <a:r>
              <a:rPr lang="en-US" sz="1300" b="1" i="1" dirty="0">
                <a:solidFill>
                  <a:srgbClr val="990099"/>
                </a:solidFill>
              </a:rPr>
              <a:t>, </a:t>
            </a:r>
            <a:r>
              <a:rPr lang="en-US" sz="1300" b="1" i="1" dirty="0" err="1">
                <a:solidFill>
                  <a:srgbClr val="990099"/>
                </a:solidFill>
              </a:rPr>
              <a:t>Geet</a:t>
            </a:r>
            <a:r>
              <a:rPr lang="en-US" sz="1300" b="1" dirty="0">
                <a:solidFill>
                  <a:srgbClr val="990099"/>
                </a:solidFill>
              </a:rPr>
              <a:t> </a:t>
            </a:r>
            <a:r>
              <a:rPr lang="en-US" sz="1300" b="1" dirty="0" err="1">
                <a:solidFill>
                  <a:srgbClr val="990099"/>
                </a:solidFill>
              </a:rPr>
              <a:t>etc</a:t>
            </a:r>
            <a:endParaRPr lang="en-US" sz="1300" b="1" dirty="0">
              <a:solidFill>
                <a:srgbClr val="990099"/>
              </a:solidFill>
            </a:endParaRPr>
          </a:p>
          <a:p>
            <a:pPr>
              <a:buClr>
                <a:srgbClr val="E82C00"/>
              </a:buClr>
              <a:buFont typeface="Arial" charset="0"/>
              <a:buNone/>
            </a:pPr>
            <a:r>
              <a:rPr lang="en-US" sz="1300" b="1" dirty="0">
                <a:solidFill>
                  <a:srgbClr val="990099"/>
                </a:solidFill>
              </a:rPr>
              <a:t>        </a:t>
            </a:r>
            <a:r>
              <a:rPr lang="en-US" sz="1300" b="1" u="sng" dirty="0">
                <a:solidFill>
                  <a:srgbClr val="990099"/>
                </a:solidFill>
              </a:rPr>
              <a:t>Instrumental</a:t>
            </a:r>
            <a:r>
              <a:rPr lang="en-US" sz="1300" b="1" dirty="0">
                <a:solidFill>
                  <a:srgbClr val="990099"/>
                </a:solidFill>
              </a:rPr>
              <a:t> – </a:t>
            </a:r>
            <a:r>
              <a:rPr lang="en-US" sz="1300" b="1" i="1" dirty="0" err="1">
                <a:solidFill>
                  <a:srgbClr val="990099"/>
                </a:solidFill>
              </a:rPr>
              <a:t>Alap</a:t>
            </a:r>
            <a:r>
              <a:rPr lang="en-US" sz="1300" b="1" i="1" dirty="0">
                <a:solidFill>
                  <a:srgbClr val="990099"/>
                </a:solidFill>
              </a:rPr>
              <a:t>, </a:t>
            </a:r>
            <a:r>
              <a:rPr lang="en-US" sz="1300" b="1" i="1" dirty="0" err="1">
                <a:solidFill>
                  <a:srgbClr val="990099"/>
                </a:solidFill>
              </a:rPr>
              <a:t>Masidkhani</a:t>
            </a:r>
            <a:r>
              <a:rPr lang="en-US" sz="1300" b="1" i="1" dirty="0">
                <a:solidFill>
                  <a:srgbClr val="990099"/>
                </a:solidFill>
              </a:rPr>
              <a:t>, </a:t>
            </a:r>
            <a:r>
              <a:rPr lang="en-US" sz="1300" b="1" i="1" dirty="0" err="1">
                <a:solidFill>
                  <a:srgbClr val="990099"/>
                </a:solidFill>
              </a:rPr>
              <a:t>Rajakhani</a:t>
            </a:r>
            <a:r>
              <a:rPr lang="en-US" sz="1300" b="1" i="1" dirty="0">
                <a:solidFill>
                  <a:srgbClr val="990099"/>
                </a:solidFill>
              </a:rPr>
              <a:t>, </a:t>
            </a:r>
            <a:r>
              <a:rPr lang="en-US" sz="1300" b="1" i="1" dirty="0" err="1">
                <a:solidFill>
                  <a:srgbClr val="990099"/>
                </a:solidFill>
              </a:rPr>
              <a:t>Firozkhani</a:t>
            </a:r>
            <a:r>
              <a:rPr lang="en-US" sz="1300" b="1" i="1" dirty="0">
                <a:solidFill>
                  <a:srgbClr val="990099"/>
                </a:solidFill>
              </a:rPr>
              <a:t>, </a:t>
            </a:r>
            <a:r>
              <a:rPr lang="en-US" sz="1300" b="1" i="1" dirty="0" err="1">
                <a:solidFill>
                  <a:srgbClr val="990099"/>
                </a:solidFill>
              </a:rPr>
              <a:t>Amirkhani</a:t>
            </a:r>
            <a:r>
              <a:rPr lang="en-US" sz="1300" b="1" i="1" dirty="0">
                <a:solidFill>
                  <a:srgbClr val="990099"/>
                </a:solidFill>
              </a:rPr>
              <a:t> Gat</a:t>
            </a:r>
            <a:r>
              <a:rPr lang="en-US" sz="1300" b="1" dirty="0">
                <a:solidFill>
                  <a:srgbClr val="990099"/>
                </a:solidFill>
              </a:rPr>
              <a:t> </a:t>
            </a:r>
            <a:r>
              <a:rPr lang="en-US" sz="1300" b="1" dirty="0" err="1">
                <a:solidFill>
                  <a:srgbClr val="990099"/>
                </a:solidFill>
              </a:rPr>
              <a:t>etc</a:t>
            </a:r>
            <a:r>
              <a:rPr lang="en-US" sz="1300" b="1" dirty="0">
                <a:solidFill>
                  <a:srgbClr val="990099"/>
                </a:solidFill>
              </a:rPr>
              <a:t>)</a:t>
            </a:r>
          </a:p>
          <a:p>
            <a:pPr>
              <a:buClr>
                <a:srgbClr val="E82C00"/>
              </a:buClr>
              <a:buFont typeface="Arial" charset="0"/>
              <a:buChar char="♣"/>
            </a:pPr>
            <a:r>
              <a:rPr lang="en-US" sz="1300" b="1" dirty="0">
                <a:solidFill>
                  <a:srgbClr val="990099"/>
                </a:solidFill>
              </a:rPr>
              <a:t> Has different styles (called </a:t>
            </a:r>
            <a:r>
              <a:rPr lang="en-US" sz="1300" b="1" i="1" dirty="0" err="1">
                <a:solidFill>
                  <a:srgbClr val="990099"/>
                </a:solidFill>
              </a:rPr>
              <a:t>Geeti</a:t>
            </a:r>
            <a:r>
              <a:rPr lang="en-US" sz="1300" b="1" i="1" dirty="0">
                <a:solidFill>
                  <a:srgbClr val="990099"/>
                </a:solidFill>
              </a:rPr>
              <a:t>, </a:t>
            </a:r>
            <a:r>
              <a:rPr lang="en-US" sz="1300" b="1" i="1" dirty="0" err="1">
                <a:solidFill>
                  <a:srgbClr val="990099"/>
                </a:solidFill>
              </a:rPr>
              <a:t>Bani</a:t>
            </a:r>
            <a:r>
              <a:rPr lang="en-US" sz="1300" b="1" dirty="0">
                <a:solidFill>
                  <a:srgbClr val="990099"/>
                </a:solidFill>
              </a:rPr>
              <a:t> or </a:t>
            </a:r>
            <a:r>
              <a:rPr lang="en-US" sz="1300" b="1" i="1" dirty="0" err="1">
                <a:solidFill>
                  <a:srgbClr val="990099"/>
                </a:solidFill>
              </a:rPr>
              <a:t>Baaj</a:t>
            </a:r>
            <a:r>
              <a:rPr lang="en-US" sz="1300" b="1" dirty="0">
                <a:solidFill>
                  <a:srgbClr val="990099"/>
                </a:solidFill>
              </a:rPr>
              <a:t>)</a:t>
            </a:r>
          </a:p>
          <a:p>
            <a:pPr>
              <a:buClr>
                <a:srgbClr val="E82C00"/>
              </a:buClr>
              <a:buFont typeface="Arial" charset="0"/>
              <a:buChar char="♣"/>
            </a:pPr>
            <a:r>
              <a:rPr lang="en-US" sz="1300" b="1" dirty="0">
                <a:solidFill>
                  <a:srgbClr val="990099"/>
                </a:solidFill>
              </a:rPr>
              <a:t> Has regional schools of presentation (currently called </a:t>
            </a:r>
            <a:r>
              <a:rPr lang="en-US" sz="1300" b="1" i="1" dirty="0" err="1">
                <a:solidFill>
                  <a:srgbClr val="990099"/>
                </a:solidFill>
              </a:rPr>
              <a:t>Gharanas</a:t>
            </a:r>
            <a:r>
              <a:rPr lang="en-US" sz="1300" b="1" dirty="0">
                <a:solidFill>
                  <a:srgbClr val="990099"/>
                </a:solidFill>
              </a:rPr>
              <a:t>)</a:t>
            </a:r>
          </a:p>
          <a:p>
            <a:pPr>
              <a:buClr>
                <a:srgbClr val="E82C00"/>
              </a:buClr>
              <a:buFont typeface="Arial" charset="0"/>
              <a:buChar char="♣"/>
            </a:pPr>
            <a:r>
              <a:rPr lang="en-US" sz="1300" b="1" dirty="0">
                <a:solidFill>
                  <a:srgbClr val="990099"/>
                </a:solidFill>
              </a:rPr>
              <a:t> Has regional variations in choice of </a:t>
            </a:r>
            <a:r>
              <a:rPr lang="en-US" sz="1300" b="1" i="1" dirty="0">
                <a:solidFill>
                  <a:srgbClr val="990099"/>
                </a:solidFill>
              </a:rPr>
              <a:t>Ragas, </a:t>
            </a:r>
            <a:r>
              <a:rPr lang="en-US" sz="1300" b="1" i="1" dirty="0" err="1">
                <a:solidFill>
                  <a:srgbClr val="990099"/>
                </a:solidFill>
              </a:rPr>
              <a:t>Talas</a:t>
            </a:r>
            <a:r>
              <a:rPr lang="en-US" sz="1300" b="1" dirty="0">
                <a:solidFill>
                  <a:srgbClr val="990099"/>
                </a:solidFill>
              </a:rPr>
              <a:t>, etc.	      	</a:t>
            </a:r>
          </a:p>
        </p:txBody>
      </p:sp>
      <p:sp>
        <p:nvSpPr>
          <p:cNvPr id="77873" name="Oval 49"/>
          <p:cNvSpPr>
            <a:spLocks noChangeArrowheads="1"/>
          </p:cNvSpPr>
          <p:nvPr/>
        </p:nvSpPr>
        <p:spPr bwMode="auto">
          <a:xfrm>
            <a:off x="7235825" y="4724400"/>
            <a:ext cx="1657350" cy="936625"/>
          </a:xfrm>
          <a:prstGeom prst="ellipse">
            <a:avLst/>
          </a:prstGeom>
          <a:solidFill>
            <a:srgbClr val="B1FFB1"/>
          </a:solidFill>
          <a:ln w="9525" algn="ctr">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a:solidFill>
                  <a:srgbClr val="006600"/>
                </a:solidFill>
              </a:rPr>
              <a:t>“INDUSTRIAL”</a:t>
            </a:r>
          </a:p>
        </p:txBody>
      </p:sp>
      <p:sp>
        <p:nvSpPr>
          <p:cNvPr id="77874" name="Line 50"/>
          <p:cNvSpPr>
            <a:spLocks noChangeShapeType="1"/>
          </p:cNvSpPr>
          <p:nvPr/>
        </p:nvSpPr>
        <p:spPr bwMode="auto">
          <a:xfrm flipH="1">
            <a:off x="5508625" y="2205038"/>
            <a:ext cx="1079500" cy="287337"/>
          </a:xfrm>
          <a:prstGeom prst="line">
            <a:avLst/>
          </a:prstGeom>
          <a:noFill/>
          <a:ln w="9525">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75" name="Line 51"/>
          <p:cNvSpPr>
            <a:spLocks noChangeShapeType="1"/>
          </p:cNvSpPr>
          <p:nvPr/>
        </p:nvSpPr>
        <p:spPr bwMode="auto">
          <a:xfrm flipH="1">
            <a:off x="5435600" y="2205038"/>
            <a:ext cx="1152525" cy="936625"/>
          </a:xfrm>
          <a:prstGeom prst="line">
            <a:avLst/>
          </a:prstGeom>
          <a:noFill/>
          <a:ln w="9525">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76" name="Line 52"/>
          <p:cNvSpPr>
            <a:spLocks noChangeShapeType="1"/>
          </p:cNvSpPr>
          <p:nvPr/>
        </p:nvSpPr>
        <p:spPr bwMode="auto">
          <a:xfrm flipH="1">
            <a:off x="5580063" y="2205038"/>
            <a:ext cx="1008062" cy="1728787"/>
          </a:xfrm>
          <a:prstGeom prst="line">
            <a:avLst/>
          </a:prstGeom>
          <a:noFill/>
          <a:ln w="9525">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77" name="Line 53"/>
          <p:cNvSpPr>
            <a:spLocks noChangeShapeType="1"/>
          </p:cNvSpPr>
          <p:nvPr/>
        </p:nvSpPr>
        <p:spPr bwMode="auto">
          <a:xfrm flipH="1">
            <a:off x="5940425" y="2205038"/>
            <a:ext cx="647700" cy="2447925"/>
          </a:xfrm>
          <a:prstGeom prst="line">
            <a:avLst/>
          </a:prstGeom>
          <a:noFill/>
          <a:ln w="9525">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78" name="Line 54"/>
          <p:cNvSpPr>
            <a:spLocks noChangeShapeType="1"/>
          </p:cNvSpPr>
          <p:nvPr/>
        </p:nvSpPr>
        <p:spPr bwMode="auto">
          <a:xfrm>
            <a:off x="6588125" y="2205038"/>
            <a:ext cx="431800" cy="3455987"/>
          </a:xfrm>
          <a:prstGeom prst="line">
            <a:avLst/>
          </a:prstGeom>
          <a:noFill/>
          <a:ln w="9525">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79" name="Line 55"/>
          <p:cNvSpPr>
            <a:spLocks noChangeShapeType="1"/>
          </p:cNvSpPr>
          <p:nvPr/>
        </p:nvSpPr>
        <p:spPr bwMode="auto">
          <a:xfrm>
            <a:off x="6588125" y="2205038"/>
            <a:ext cx="936625" cy="2592387"/>
          </a:xfrm>
          <a:prstGeom prst="line">
            <a:avLst/>
          </a:prstGeom>
          <a:noFill/>
          <a:ln w="9525">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80" name="Line 56"/>
          <p:cNvSpPr>
            <a:spLocks noChangeShapeType="1"/>
          </p:cNvSpPr>
          <p:nvPr/>
        </p:nvSpPr>
        <p:spPr bwMode="auto">
          <a:xfrm>
            <a:off x="6588125" y="2205038"/>
            <a:ext cx="1152525" cy="1584325"/>
          </a:xfrm>
          <a:prstGeom prst="line">
            <a:avLst/>
          </a:prstGeom>
          <a:noFill/>
          <a:ln w="9525">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81" name="Line 57"/>
          <p:cNvSpPr>
            <a:spLocks noChangeShapeType="1"/>
          </p:cNvSpPr>
          <p:nvPr/>
        </p:nvSpPr>
        <p:spPr bwMode="auto">
          <a:xfrm>
            <a:off x="6588125" y="2205038"/>
            <a:ext cx="936625" cy="503237"/>
          </a:xfrm>
          <a:prstGeom prst="line">
            <a:avLst/>
          </a:prstGeom>
          <a:noFill/>
          <a:ln w="9525">
            <a:solidFill>
              <a:srgbClr val="FF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7833"/>
                                        </p:tgtEl>
                                        <p:attrNameLst>
                                          <p:attrName>style.visibility</p:attrName>
                                        </p:attrNameLst>
                                      </p:cBhvr>
                                      <p:to>
                                        <p:strVal val="visible"/>
                                      </p:to>
                                    </p:set>
                                    <p:animEffect transition="in" filter="fade">
                                      <p:cBhvr>
                                        <p:cTn id="7" dur="800" decel="100000"/>
                                        <p:tgtEl>
                                          <p:spTgt spid="77833"/>
                                        </p:tgtEl>
                                      </p:cBhvr>
                                    </p:animEffect>
                                    <p:anim calcmode="lin" valueType="num">
                                      <p:cBhvr>
                                        <p:cTn id="8" dur="800" decel="100000" fill="hold"/>
                                        <p:tgtEl>
                                          <p:spTgt spid="77833"/>
                                        </p:tgtEl>
                                        <p:attrNameLst>
                                          <p:attrName>style.rotation</p:attrName>
                                        </p:attrNameLst>
                                      </p:cBhvr>
                                      <p:tavLst>
                                        <p:tav tm="0">
                                          <p:val>
                                            <p:fltVal val="-90"/>
                                          </p:val>
                                        </p:tav>
                                        <p:tav tm="100000">
                                          <p:val>
                                            <p:fltVal val="0"/>
                                          </p:val>
                                        </p:tav>
                                      </p:tavLst>
                                    </p:anim>
                                    <p:anim calcmode="lin" valueType="num">
                                      <p:cBhvr>
                                        <p:cTn id="9" dur="800" decel="100000" fill="hold"/>
                                        <p:tgtEl>
                                          <p:spTgt spid="77833"/>
                                        </p:tgtEl>
                                        <p:attrNameLst>
                                          <p:attrName>ppt_x</p:attrName>
                                        </p:attrNameLst>
                                      </p:cBhvr>
                                      <p:tavLst>
                                        <p:tav tm="0">
                                          <p:val>
                                            <p:strVal val="#ppt_x+0.4"/>
                                          </p:val>
                                        </p:tav>
                                        <p:tav tm="100000">
                                          <p:val>
                                            <p:strVal val="#ppt_x-0.05"/>
                                          </p:val>
                                        </p:tav>
                                      </p:tavLst>
                                    </p:anim>
                                    <p:anim calcmode="lin" valueType="num">
                                      <p:cBhvr>
                                        <p:cTn id="10" dur="800" decel="100000" fill="hold"/>
                                        <p:tgtEl>
                                          <p:spTgt spid="77833"/>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7833"/>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7833"/>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41" presetClass="entr" presetSubtype="0" fill="hold" grpId="1" nodeType="afterEffect">
                                  <p:stCondLst>
                                    <p:cond delay="0"/>
                                  </p:stCondLst>
                                  <p:iterate type="lt">
                                    <p:tmPct val="10000"/>
                                  </p:iterate>
                                  <p:childTnLst>
                                    <p:set>
                                      <p:cBhvr>
                                        <p:cTn id="15" dur="1" fill="hold">
                                          <p:stCondLst>
                                            <p:cond delay="0"/>
                                          </p:stCondLst>
                                        </p:cTn>
                                        <p:tgtEl>
                                          <p:spTgt spid="77834"/>
                                        </p:tgtEl>
                                        <p:attrNameLst>
                                          <p:attrName>style.visibility</p:attrName>
                                        </p:attrNameLst>
                                      </p:cBhvr>
                                      <p:to>
                                        <p:strVal val="visible"/>
                                      </p:to>
                                    </p:set>
                                    <p:anim calcmode="lin" valueType="num">
                                      <p:cBhvr>
                                        <p:cTn id="16" dur="500" fill="hold"/>
                                        <p:tgtEl>
                                          <p:spTgt spid="77834"/>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77834"/>
                                        </p:tgtEl>
                                        <p:attrNameLst>
                                          <p:attrName>ppt_y</p:attrName>
                                        </p:attrNameLst>
                                      </p:cBhvr>
                                      <p:tavLst>
                                        <p:tav tm="0">
                                          <p:val>
                                            <p:strVal val="#ppt_y"/>
                                          </p:val>
                                        </p:tav>
                                        <p:tav tm="100000">
                                          <p:val>
                                            <p:strVal val="#ppt_y"/>
                                          </p:val>
                                        </p:tav>
                                      </p:tavLst>
                                    </p:anim>
                                    <p:anim calcmode="lin" valueType="num">
                                      <p:cBhvr>
                                        <p:cTn id="18" dur="500" fill="hold"/>
                                        <p:tgtEl>
                                          <p:spTgt spid="77834"/>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77834"/>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77834"/>
                                        </p:tgtEl>
                                      </p:cBhvr>
                                    </p:animEffect>
                                  </p:childTnLst>
                                </p:cTn>
                              </p:par>
                              <p:par>
                                <p:cTn id="21" presetID="41" presetClass="entr" presetSubtype="0" fill="hold" grpId="1" nodeType="withEffect">
                                  <p:stCondLst>
                                    <p:cond delay="0"/>
                                  </p:stCondLst>
                                  <p:iterate type="lt">
                                    <p:tmPct val="10000"/>
                                  </p:iterate>
                                  <p:childTnLst>
                                    <p:set>
                                      <p:cBhvr>
                                        <p:cTn id="22" dur="1" fill="hold">
                                          <p:stCondLst>
                                            <p:cond delay="0"/>
                                          </p:stCondLst>
                                        </p:cTn>
                                        <p:tgtEl>
                                          <p:spTgt spid="77839"/>
                                        </p:tgtEl>
                                        <p:attrNameLst>
                                          <p:attrName>style.visibility</p:attrName>
                                        </p:attrNameLst>
                                      </p:cBhvr>
                                      <p:to>
                                        <p:strVal val="visible"/>
                                      </p:to>
                                    </p:set>
                                    <p:anim calcmode="lin" valueType="num">
                                      <p:cBhvr>
                                        <p:cTn id="23" dur="500" fill="hold"/>
                                        <p:tgtEl>
                                          <p:spTgt spid="77839"/>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77839"/>
                                        </p:tgtEl>
                                        <p:attrNameLst>
                                          <p:attrName>ppt_y</p:attrName>
                                        </p:attrNameLst>
                                      </p:cBhvr>
                                      <p:tavLst>
                                        <p:tav tm="0">
                                          <p:val>
                                            <p:strVal val="#ppt_y"/>
                                          </p:val>
                                        </p:tav>
                                        <p:tav tm="100000">
                                          <p:val>
                                            <p:strVal val="#ppt_y"/>
                                          </p:val>
                                        </p:tav>
                                      </p:tavLst>
                                    </p:anim>
                                    <p:anim calcmode="lin" valueType="num">
                                      <p:cBhvr>
                                        <p:cTn id="25" dur="500" fill="hold"/>
                                        <p:tgtEl>
                                          <p:spTgt spid="77839"/>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77839"/>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77839"/>
                                        </p:tgtEl>
                                      </p:cBhvr>
                                    </p:animEffect>
                                  </p:childTnLst>
                                </p:cTn>
                              </p:par>
                              <p:par>
                                <p:cTn id="28" presetID="41" presetClass="entr" presetSubtype="0" fill="hold" grpId="1" nodeType="withEffect">
                                  <p:stCondLst>
                                    <p:cond delay="0"/>
                                  </p:stCondLst>
                                  <p:iterate type="lt">
                                    <p:tmPct val="10000"/>
                                  </p:iterate>
                                  <p:childTnLst>
                                    <p:set>
                                      <p:cBhvr>
                                        <p:cTn id="29" dur="1" fill="hold">
                                          <p:stCondLst>
                                            <p:cond delay="0"/>
                                          </p:stCondLst>
                                        </p:cTn>
                                        <p:tgtEl>
                                          <p:spTgt spid="77835"/>
                                        </p:tgtEl>
                                        <p:attrNameLst>
                                          <p:attrName>style.visibility</p:attrName>
                                        </p:attrNameLst>
                                      </p:cBhvr>
                                      <p:to>
                                        <p:strVal val="visible"/>
                                      </p:to>
                                    </p:set>
                                    <p:anim calcmode="lin" valueType="num">
                                      <p:cBhvr>
                                        <p:cTn id="30" dur="500" fill="hold"/>
                                        <p:tgtEl>
                                          <p:spTgt spid="77835"/>
                                        </p:tgtEl>
                                        <p:attrNameLst>
                                          <p:attrName>ppt_x</p:attrName>
                                        </p:attrNameLst>
                                      </p:cBhvr>
                                      <p:tavLst>
                                        <p:tav tm="0">
                                          <p:val>
                                            <p:strVal val="#ppt_x"/>
                                          </p:val>
                                        </p:tav>
                                        <p:tav tm="50000">
                                          <p:val>
                                            <p:strVal val="#ppt_x+.1"/>
                                          </p:val>
                                        </p:tav>
                                        <p:tav tm="100000">
                                          <p:val>
                                            <p:strVal val="#ppt_x"/>
                                          </p:val>
                                        </p:tav>
                                      </p:tavLst>
                                    </p:anim>
                                    <p:anim calcmode="lin" valueType="num">
                                      <p:cBhvr>
                                        <p:cTn id="31" dur="500" fill="hold"/>
                                        <p:tgtEl>
                                          <p:spTgt spid="77835"/>
                                        </p:tgtEl>
                                        <p:attrNameLst>
                                          <p:attrName>ppt_y</p:attrName>
                                        </p:attrNameLst>
                                      </p:cBhvr>
                                      <p:tavLst>
                                        <p:tav tm="0">
                                          <p:val>
                                            <p:strVal val="#ppt_y"/>
                                          </p:val>
                                        </p:tav>
                                        <p:tav tm="100000">
                                          <p:val>
                                            <p:strVal val="#ppt_y"/>
                                          </p:val>
                                        </p:tav>
                                      </p:tavLst>
                                    </p:anim>
                                    <p:anim calcmode="lin" valueType="num">
                                      <p:cBhvr>
                                        <p:cTn id="32" dur="500" fill="hold"/>
                                        <p:tgtEl>
                                          <p:spTgt spid="77835"/>
                                        </p:tgtEl>
                                        <p:attrNameLst>
                                          <p:attrName>ppt_h</p:attrName>
                                        </p:attrNameLst>
                                      </p:cBhvr>
                                      <p:tavLst>
                                        <p:tav tm="0">
                                          <p:val>
                                            <p:strVal val="#ppt_h/10"/>
                                          </p:val>
                                        </p:tav>
                                        <p:tav tm="50000">
                                          <p:val>
                                            <p:strVal val="#ppt_h+.01"/>
                                          </p:val>
                                        </p:tav>
                                        <p:tav tm="100000">
                                          <p:val>
                                            <p:strVal val="#ppt_h"/>
                                          </p:val>
                                        </p:tav>
                                      </p:tavLst>
                                    </p:anim>
                                    <p:anim calcmode="lin" valueType="num">
                                      <p:cBhvr>
                                        <p:cTn id="33" dur="500" fill="hold"/>
                                        <p:tgtEl>
                                          <p:spTgt spid="77835"/>
                                        </p:tgtEl>
                                        <p:attrNameLst>
                                          <p:attrName>ppt_w</p:attrName>
                                        </p:attrNameLst>
                                      </p:cBhvr>
                                      <p:tavLst>
                                        <p:tav tm="0">
                                          <p:val>
                                            <p:strVal val="#ppt_w/10"/>
                                          </p:val>
                                        </p:tav>
                                        <p:tav tm="50000">
                                          <p:val>
                                            <p:strVal val="#ppt_w+.01"/>
                                          </p:val>
                                        </p:tav>
                                        <p:tav tm="100000">
                                          <p:val>
                                            <p:strVal val="#ppt_w"/>
                                          </p:val>
                                        </p:tav>
                                      </p:tavLst>
                                    </p:anim>
                                    <p:animEffect transition="in" filter="fade">
                                      <p:cBhvr>
                                        <p:cTn id="34" dur="500" tmFilter="0,0; .5, 1; 1, 1"/>
                                        <p:tgtEl>
                                          <p:spTgt spid="77835"/>
                                        </p:tgtEl>
                                      </p:cBhvr>
                                    </p:animEffect>
                                  </p:childTnLst>
                                </p:cTn>
                              </p:par>
                            </p:childTnLst>
                          </p:cTn>
                        </p:par>
                        <p:par>
                          <p:cTn id="35" fill="hold" nodeType="afterGroup">
                            <p:stCondLst>
                              <p:cond delay="2700"/>
                            </p:stCondLst>
                            <p:childTnLst>
                              <p:par>
                                <p:cTn id="36" presetID="41" presetClass="entr" presetSubtype="0" fill="hold" grpId="3" nodeType="afterEffect">
                                  <p:stCondLst>
                                    <p:cond delay="0"/>
                                  </p:stCondLst>
                                  <p:iterate type="lt">
                                    <p:tmPct val="10000"/>
                                  </p:iterate>
                                  <p:childTnLst>
                                    <p:set>
                                      <p:cBhvr>
                                        <p:cTn id="37" dur="1" fill="hold">
                                          <p:stCondLst>
                                            <p:cond delay="0"/>
                                          </p:stCondLst>
                                        </p:cTn>
                                        <p:tgtEl>
                                          <p:spTgt spid="77836"/>
                                        </p:tgtEl>
                                        <p:attrNameLst>
                                          <p:attrName>style.visibility</p:attrName>
                                        </p:attrNameLst>
                                      </p:cBhvr>
                                      <p:to>
                                        <p:strVal val="visible"/>
                                      </p:to>
                                    </p:set>
                                    <p:anim calcmode="lin" valueType="num">
                                      <p:cBhvr>
                                        <p:cTn id="38" dur="500" fill="hold"/>
                                        <p:tgtEl>
                                          <p:spTgt spid="77836"/>
                                        </p:tgtEl>
                                        <p:attrNameLst>
                                          <p:attrName>ppt_x</p:attrName>
                                        </p:attrNameLst>
                                      </p:cBhvr>
                                      <p:tavLst>
                                        <p:tav tm="0">
                                          <p:val>
                                            <p:strVal val="#ppt_x"/>
                                          </p:val>
                                        </p:tav>
                                        <p:tav tm="50000">
                                          <p:val>
                                            <p:strVal val="#ppt_x+.1"/>
                                          </p:val>
                                        </p:tav>
                                        <p:tav tm="100000">
                                          <p:val>
                                            <p:strVal val="#ppt_x"/>
                                          </p:val>
                                        </p:tav>
                                      </p:tavLst>
                                    </p:anim>
                                    <p:anim calcmode="lin" valueType="num">
                                      <p:cBhvr>
                                        <p:cTn id="39" dur="500" fill="hold"/>
                                        <p:tgtEl>
                                          <p:spTgt spid="77836"/>
                                        </p:tgtEl>
                                        <p:attrNameLst>
                                          <p:attrName>ppt_y</p:attrName>
                                        </p:attrNameLst>
                                      </p:cBhvr>
                                      <p:tavLst>
                                        <p:tav tm="0">
                                          <p:val>
                                            <p:strVal val="#ppt_y"/>
                                          </p:val>
                                        </p:tav>
                                        <p:tav tm="100000">
                                          <p:val>
                                            <p:strVal val="#ppt_y"/>
                                          </p:val>
                                        </p:tav>
                                      </p:tavLst>
                                    </p:anim>
                                    <p:anim calcmode="lin" valueType="num">
                                      <p:cBhvr>
                                        <p:cTn id="40" dur="500" fill="hold"/>
                                        <p:tgtEl>
                                          <p:spTgt spid="77836"/>
                                        </p:tgtEl>
                                        <p:attrNameLst>
                                          <p:attrName>ppt_h</p:attrName>
                                        </p:attrNameLst>
                                      </p:cBhvr>
                                      <p:tavLst>
                                        <p:tav tm="0">
                                          <p:val>
                                            <p:strVal val="#ppt_h/10"/>
                                          </p:val>
                                        </p:tav>
                                        <p:tav tm="50000">
                                          <p:val>
                                            <p:strVal val="#ppt_h+.01"/>
                                          </p:val>
                                        </p:tav>
                                        <p:tav tm="100000">
                                          <p:val>
                                            <p:strVal val="#ppt_h"/>
                                          </p:val>
                                        </p:tav>
                                      </p:tavLst>
                                    </p:anim>
                                    <p:anim calcmode="lin" valueType="num">
                                      <p:cBhvr>
                                        <p:cTn id="41" dur="500" fill="hold"/>
                                        <p:tgtEl>
                                          <p:spTgt spid="77836"/>
                                        </p:tgtEl>
                                        <p:attrNameLst>
                                          <p:attrName>ppt_w</p:attrName>
                                        </p:attrNameLst>
                                      </p:cBhvr>
                                      <p:tavLst>
                                        <p:tav tm="0">
                                          <p:val>
                                            <p:strVal val="#ppt_w/10"/>
                                          </p:val>
                                        </p:tav>
                                        <p:tav tm="50000">
                                          <p:val>
                                            <p:strVal val="#ppt_w+.01"/>
                                          </p:val>
                                        </p:tav>
                                        <p:tav tm="100000">
                                          <p:val>
                                            <p:strVal val="#ppt_w"/>
                                          </p:val>
                                        </p:tav>
                                      </p:tavLst>
                                    </p:anim>
                                    <p:animEffect transition="in" filter="fade">
                                      <p:cBhvr>
                                        <p:cTn id="42" dur="500" tmFilter="0,0; .5, 1; 1, 1"/>
                                        <p:tgtEl>
                                          <p:spTgt spid="77836"/>
                                        </p:tgtEl>
                                      </p:cBhvr>
                                    </p:animEffect>
                                  </p:childTnLst>
                                </p:cTn>
                              </p:par>
                              <p:par>
                                <p:cTn id="43" presetID="41" presetClass="entr" presetSubtype="0" fill="hold" grpId="3" nodeType="withEffect">
                                  <p:stCondLst>
                                    <p:cond delay="0"/>
                                  </p:stCondLst>
                                  <p:iterate type="lt">
                                    <p:tmPct val="10000"/>
                                  </p:iterate>
                                  <p:childTnLst>
                                    <p:set>
                                      <p:cBhvr>
                                        <p:cTn id="44" dur="1" fill="hold">
                                          <p:stCondLst>
                                            <p:cond delay="0"/>
                                          </p:stCondLst>
                                        </p:cTn>
                                        <p:tgtEl>
                                          <p:spTgt spid="77837"/>
                                        </p:tgtEl>
                                        <p:attrNameLst>
                                          <p:attrName>style.visibility</p:attrName>
                                        </p:attrNameLst>
                                      </p:cBhvr>
                                      <p:to>
                                        <p:strVal val="visible"/>
                                      </p:to>
                                    </p:set>
                                    <p:anim calcmode="lin" valueType="num">
                                      <p:cBhvr>
                                        <p:cTn id="45" dur="500" fill="hold"/>
                                        <p:tgtEl>
                                          <p:spTgt spid="77837"/>
                                        </p:tgtEl>
                                        <p:attrNameLst>
                                          <p:attrName>ppt_x</p:attrName>
                                        </p:attrNameLst>
                                      </p:cBhvr>
                                      <p:tavLst>
                                        <p:tav tm="0">
                                          <p:val>
                                            <p:strVal val="#ppt_x"/>
                                          </p:val>
                                        </p:tav>
                                        <p:tav tm="50000">
                                          <p:val>
                                            <p:strVal val="#ppt_x+.1"/>
                                          </p:val>
                                        </p:tav>
                                        <p:tav tm="100000">
                                          <p:val>
                                            <p:strVal val="#ppt_x"/>
                                          </p:val>
                                        </p:tav>
                                      </p:tavLst>
                                    </p:anim>
                                    <p:anim calcmode="lin" valueType="num">
                                      <p:cBhvr>
                                        <p:cTn id="46" dur="500" fill="hold"/>
                                        <p:tgtEl>
                                          <p:spTgt spid="77837"/>
                                        </p:tgtEl>
                                        <p:attrNameLst>
                                          <p:attrName>ppt_y</p:attrName>
                                        </p:attrNameLst>
                                      </p:cBhvr>
                                      <p:tavLst>
                                        <p:tav tm="0">
                                          <p:val>
                                            <p:strVal val="#ppt_y"/>
                                          </p:val>
                                        </p:tav>
                                        <p:tav tm="100000">
                                          <p:val>
                                            <p:strVal val="#ppt_y"/>
                                          </p:val>
                                        </p:tav>
                                      </p:tavLst>
                                    </p:anim>
                                    <p:anim calcmode="lin" valueType="num">
                                      <p:cBhvr>
                                        <p:cTn id="47" dur="500" fill="hold"/>
                                        <p:tgtEl>
                                          <p:spTgt spid="77837"/>
                                        </p:tgtEl>
                                        <p:attrNameLst>
                                          <p:attrName>ppt_h</p:attrName>
                                        </p:attrNameLst>
                                      </p:cBhvr>
                                      <p:tavLst>
                                        <p:tav tm="0">
                                          <p:val>
                                            <p:strVal val="#ppt_h/10"/>
                                          </p:val>
                                        </p:tav>
                                        <p:tav tm="50000">
                                          <p:val>
                                            <p:strVal val="#ppt_h+.01"/>
                                          </p:val>
                                        </p:tav>
                                        <p:tav tm="100000">
                                          <p:val>
                                            <p:strVal val="#ppt_h"/>
                                          </p:val>
                                        </p:tav>
                                      </p:tavLst>
                                    </p:anim>
                                    <p:anim calcmode="lin" valueType="num">
                                      <p:cBhvr>
                                        <p:cTn id="48" dur="500" fill="hold"/>
                                        <p:tgtEl>
                                          <p:spTgt spid="77837"/>
                                        </p:tgtEl>
                                        <p:attrNameLst>
                                          <p:attrName>ppt_w</p:attrName>
                                        </p:attrNameLst>
                                      </p:cBhvr>
                                      <p:tavLst>
                                        <p:tav tm="0">
                                          <p:val>
                                            <p:strVal val="#ppt_w/10"/>
                                          </p:val>
                                        </p:tav>
                                        <p:tav tm="50000">
                                          <p:val>
                                            <p:strVal val="#ppt_w+.01"/>
                                          </p:val>
                                        </p:tav>
                                        <p:tav tm="100000">
                                          <p:val>
                                            <p:strVal val="#ppt_w"/>
                                          </p:val>
                                        </p:tav>
                                      </p:tavLst>
                                    </p:anim>
                                    <p:animEffect transition="in" filter="fade">
                                      <p:cBhvr>
                                        <p:cTn id="49" dur="500" tmFilter="0,0; .5, 1; 1, 1"/>
                                        <p:tgtEl>
                                          <p:spTgt spid="77837"/>
                                        </p:tgtEl>
                                      </p:cBhvr>
                                    </p:animEffect>
                                  </p:childTnLst>
                                </p:cTn>
                              </p:par>
                              <p:par>
                                <p:cTn id="50" presetID="41" presetClass="entr" presetSubtype="0" fill="hold" grpId="3" nodeType="withEffect">
                                  <p:stCondLst>
                                    <p:cond delay="0"/>
                                  </p:stCondLst>
                                  <p:iterate type="lt">
                                    <p:tmPct val="10000"/>
                                  </p:iterate>
                                  <p:childTnLst>
                                    <p:set>
                                      <p:cBhvr>
                                        <p:cTn id="51" dur="1" fill="hold">
                                          <p:stCondLst>
                                            <p:cond delay="0"/>
                                          </p:stCondLst>
                                        </p:cTn>
                                        <p:tgtEl>
                                          <p:spTgt spid="77838"/>
                                        </p:tgtEl>
                                        <p:attrNameLst>
                                          <p:attrName>style.visibility</p:attrName>
                                        </p:attrNameLst>
                                      </p:cBhvr>
                                      <p:to>
                                        <p:strVal val="visible"/>
                                      </p:to>
                                    </p:set>
                                    <p:anim calcmode="lin" valueType="num">
                                      <p:cBhvr>
                                        <p:cTn id="52" dur="500" fill="hold"/>
                                        <p:tgtEl>
                                          <p:spTgt spid="77838"/>
                                        </p:tgtEl>
                                        <p:attrNameLst>
                                          <p:attrName>ppt_x</p:attrName>
                                        </p:attrNameLst>
                                      </p:cBhvr>
                                      <p:tavLst>
                                        <p:tav tm="0">
                                          <p:val>
                                            <p:strVal val="#ppt_x"/>
                                          </p:val>
                                        </p:tav>
                                        <p:tav tm="50000">
                                          <p:val>
                                            <p:strVal val="#ppt_x+.1"/>
                                          </p:val>
                                        </p:tav>
                                        <p:tav tm="100000">
                                          <p:val>
                                            <p:strVal val="#ppt_x"/>
                                          </p:val>
                                        </p:tav>
                                      </p:tavLst>
                                    </p:anim>
                                    <p:anim calcmode="lin" valueType="num">
                                      <p:cBhvr>
                                        <p:cTn id="53" dur="500" fill="hold"/>
                                        <p:tgtEl>
                                          <p:spTgt spid="77838"/>
                                        </p:tgtEl>
                                        <p:attrNameLst>
                                          <p:attrName>ppt_y</p:attrName>
                                        </p:attrNameLst>
                                      </p:cBhvr>
                                      <p:tavLst>
                                        <p:tav tm="0">
                                          <p:val>
                                            <p:strVal val="#ppt_y"/>
                                          </p:val>
                                        </p:tav>
                                        <p:tav tm="100000">
                                          <p:val>
                                            <p:strVal val="#ppt_y"/>
                                          </p:val>
                                        </p:tav>
                                      </p:tavLst>
                                    </p:anim>
                                    <p:anim calcmode="lin" valueType="num">
                                      <p:cBhvr>
                                        <p:cTn id="54" dur="500" fill="hold"/>
                                        <p:tgtEl>
                                          <p:spTgt spid="77838"/>
                                        </p:tgtEl>
                                        <p:attrNameLst>
                                          <p:attrName>ppt_h</p:attrName>
                                        </p:attrNameLst>
                                      </p:cBhvr>
                                      <p:tavLst>
                                        <p:tav tm="0">
                                          <p:val>
                                            <p:strVal val="#ppt_h/10"/>
                                          </p:val>
                                        </p:tav>
                                        <p:tav tm="50000">
                                          <p:val>
                                            <p:strVal val="#ppt_h+.01"/>
                                          </p:val>
                                        </p:tav>
                                        <p:tav tm="100000">
                                          <p:val>
                                            <p:strVal val="#ppt_h"/>
                                          </p:val>
                                        </p:tav>
                                      </p:tavLst>
                                    </p:anim>
                                    <p:anim calcmode="lin" valueType="num">
                                      <p:cBhvr>
                                        <p:cTn id="55" dur="500" fill="hold"/>
                                        <p:tgtEl>
                                          <p:spTgt spid="77838"/>
                                        </p:tgtEl>
                                        <p:attrNameLst>
                                          <p:attrName>ppt_w</p:attrName>
                                        </p:attrNameLst>
                                      </p:cBhvr>
                                      <p:tavLst>
                                        <p:tav tm="0">
                                          <p:val>
                                            <p:strVal val="#ppt_w/10"/>
                                          </p:val>
                                        </p:tav>
                                        <p:tav tm="50000">
                                          <p:val>
                                            <p:strVal val="#ppt_w+.01"/>
                                          </p:val>
                                        </p:tav>
                                        <p:tav tm="100000">
                                          <p:val>
                                            <p:strVal val="#ppt_w"/>
                                          </p:val>
                                        </p:tav>
                                      </p:tavLst>
                                    </p:anim>
                                    <p:animEffect transition="in" filter="fade">
                                      <p:cBhvr>
                                        <p:cTn id="56" dur="500" tmFilter="0,0; .5, 1; 1, 1"/>
                                        <p:tgtEl>
                                          <p:spTgt spid="77838"/>
                                        </p:tgtEl>
                                      </p:cBhvr>
                                    </p:animEffect>
                                  </p:childTnLst>
                                </p:cTn>
                              </p:par>
                              <p:par>
                                <p:cTn id="57" presetID="41" presetClass="entr" presetSubtype="0" fill="hold" grpId="3" nodeType="withEffect">
                                  <p:stCondLst>
                                    <p:cond delay="0"/>
                                  </p:stCondLst>
                                  <p:iterate type="lt">
                                    <p:tmPct val="10000"/>
                                  </p:iterate>
                                  <p:childTnLst>
                                    <p:set>
                                      <p:cBhvr>
                                        <p:cTn id="58" dur="1" fill="hold">
                                          <p:stCondLst>
                                            <p:cond delay="0"/>
                                          </p:stCondLst>
                                        </p:cTn>
                                        <p:tgtEl>
                                          <p:spTgt spid="77840"/>
                                        </p:tgtEl>
                                        <p:attrNameLst>
                                          <p:attrName>style.visibility</p:attrName>
                                        </p:attrNameLst>
                                      </p:cBhvr>
                                      <p:to>
                                        <p:strVal val="visible"/>
                                      </p:to>
                                    </p:set>
                                    <p:anim calcmode="lin" valueType="num">
                                      <p:cBhvr>
                                        <p:cTn id="59" dur="500" fill="hold"/>
                                        <p:tgtEl>
                                          <p:spTgt spid="77840"/>
                                        </p:tgtEl>
                                        <p:attrNameLst>
                                          <p:attrName>ppt_x</p:attrName>
                                        </p:attrNameLst>
                                      </p:cBhvr>
                                      <p:tavLst>
                                        <p:tav tm="0">
                                          <p:val>
                                            <p:strVal val="#ppt_x"/>
                                          </p:val>
                                        </p:tav>
                                        <p:tav tm="50000">
                                          <p:val>
                                            <p:strVal val="#ppt_x+.1"/>
                                          </p:val>
                                        </p:tav>
                                        <p:tav tm="100000">
                                          <p:val>
                                            <p:strVal val="#ppt_x"/>
                                          </p:val>
                                        </p:tav>
                                      </p:tavLst>
                                    </p:anim>
                                    <p:anim calcmode="lin" valueType="num">
                                      <p:cBhvr>
                                        <p:cTn id="60" dur="500" fill="hold"/>
                                        <p:tgtEl>
                                          <p:spTgt spid="77840"/>
                                        </p:tgtEl>
                                        <p:attrNameLst>
                                          <p:attrName>ppt_y</p:attrName>
                                        </p:attrNameLst>
                                      </p:cBhvr>
                                      <p:tavLst>
                                        <p:tav tm="0">
                                          <p:val>
                                            <p:strVal val="#ppt_y"/>
                                          </p:val>
                                        </p:tav>
                                        <p:tav tm="100000">
                                          <p:val>
                                            <p:strVal val="#ppt_y"/>
                                          </p:val>
                                        </p:tav>
                                      </p:tavLst>
                                    </p:anim>
                                    <p:anim calcmode="lin" valueType="num">
                                      <p:cBhvr>
                                        <p:cTn id="61" dur="500" fill="hold"/>
                                        <p:tgtEl>
                                          <p:spTgt spid="77840"/>
                                        </p:tgtEl>
                                        <p:attrNameLst>
                                          <p:attrName>ppt_h</p:attrName>
                                        </p:attrNameLst>
                                      </p:cBhvr>
                                      <p:tavLst>
                                        <p:tav tm="0">
                                          <p:val>
                                            <p:strVal val="#ppt_h/10"/>
                                          </p:val>
                                        </p:tav>
                                        <p:tav tm="50000">
                                          <p:val>
                                            <p:strVal val="#ppt_h+.01"/>
                                          </p:val>
                                        </p:tav>
                                        <p:tav tm="100000">
                                          <p:val>
                                            <p:strVal val="#ppt_h"/>
                                          </p:val>
                                        </p:tav>
                                      </p:tavLst>
                                    </p:anim>
                                    <p:anim calcmode="lin" valueType="num">
                                      <p:cBhvr>
                                        <p:cTn id="62" dur="500" fill="hold"/>
                                        <p:tgtEl>
                                          <p:spTgt spid="77840"/>
                                        </p:tgtEl>
                                        <p:attrNameLst>
                                          <p:attrName>ppt_w</p:attrName>
                                        </p:attrNameLst>
                                      </p:cBhvr>
                                      <p:tavLst>
                                        <p:tav tm="0">
                                          <p:val>
                                            <p:strVal val="#ppt_w/10"/>
                                          </p:val>
                                        </p:tav>
                                        <p:tav tm="50000">
                                          <p:val>
                                            <p:strVal val="#ppt_w+.01"/>
                                          </p:val>
                                        </p:tav>
                                        <p:tav tm="100000">
                                          <p:val>
                                            <p:strVal val="#ppt_w"/>
                                          </p:val>
                                        </p:tav>
                                      </p:tavLst>
                                    </p:anim>
                                    <p:animEffect transition="in" filter="fade">
                                      <p:cBhvr>
                                        <p:cTn id="63" dur="500" tmFilter="0,0; .5, 1; 1, 1"/>
                                        <p:tgtEl>
                                          <p:spTgt spid="77840"/>
                                        </p:tgtEl>
                                      </p:cBhvr>
                                    </p:animEffect>
                                  </p:childTnLst>
                                </p:cTn>
                              </p:par>
                              <p:par>
                                <p:cTn id="64" presetID="41" presetClass="entr" presetSubtype="0" fill="hold" grpId="3" nodeType="withEffect">
                                  <p:stCondLst>
                                    <p:cond delay="0"/>
                                  </p:stCondLst>
                                  <p:iterate type="lt">
                                    <p:tmPct val="10000"/>
                                  </p:iterate>
                                  <p:childTnLst>
                                    <p:set>
                                      <p:cBhvr>
                                        <p:cTn id="65" dur="1" fill="hold">
                                          <p:stCondLst>
                                            <p:cond delay="0"/>
                                          </p:stCondLst>
                                        </p:cTn>
                                        <p:tgtEl>
                                          <p:spTgt spid="77847"/>
                                        </p:tgtEl>
                                        <p:attrNameLst>
                                          <p:attrName>style.visibility</p:attrName>
                                        </p:attrNameLst>
                                      </p:cBhvr>
                                      <p:to>
                                        <p:strVal val="visible"/>
                                      </p:to>
                                    </p:set>
                                    <p:anim calcmode="lin" valueType="num">
                                      <p:cBhvr>
                                        <p:cTn id="66" dur="500" fill="hold"/>
                                        <p:tgtEl>
                                          <p:spTgt spid="77847"/>
                                        </p:tgtEl>
                                        <p:attrNameLst>
                                          <p:attrName>ppt_x</p:attrName>
                                        </p:attrNameLst>
                                      </p:cBhvr>
                                      <p:tavLst>
                                        <p:tav tm="0">
                                          <p:val>
                                            <p:strVal val="#ppt_x"/>
                                          </p:val>
                                        </p:tav>
                                        <p:tav tm="50000">
                                          <p:val>
                                            <p:strVal val="#ppt_x+.1"/>
                                          </p:val>
                                        </p:tav>
                                        <p:tav tm="100000">
                                          <p:val>
                                            <p:strVal val="#ppt_x"/>
                                          </p:val>
                                        </p:tav>
                                      </p:tavLst>
                                    </p:anim>
                                    <p:anim calcmode="lin" valueType="num">
                                      <p:cBhvr>
                                        <p:cTn id="67" dur="500" fill="hold"/>
                                        <p:tgtEl>
                                          <p:spTgt spid="77847"/>
                                        </p:tgtEl>
                                        <p:attrNameLst>
                                          <p:attrName>ppt_y</p:attrName>
                                        </p:attrNameLst>
                                      </p:cBhvr>
                                      <p:tavLst>
                                        <p:tav tm="0">
                                          <p:val>
                                            <p:strVal val="#ppt_y"/>
                                          </p:val>
                                        </p:tav>
                                        <p:tav tm="100000">
                                          <p:val>
                                            <p:strVal val="#ppt_y"/>
                                          </p:val>
                                        </p:tav>
                                      </p:tavLst>
                                    </p:anim>
                                    <p:anim calcmode="lin" valueType="num">
                                      <p:cBhvr>
                                        <p:cTn id="68" dur="500" fill="hold"/>
                                        <p:tgtEl>
                                          <p:spTgt spid="77847"/>
                                        </p:tgtEl>
                                        <p:attrNameLst>
                                          <p:attrName>ppt_h</p:attrName>
                                        </p:attrNameLst>
                                      </p:cBhvr>
                                      <p:tavLst>
                                        <p:tav tm="0">
                                          <p:val>
                                            <p:strVal val="#ppt_h/10"/>
                                          </p:val>
                                        </p:tav>
                                        <p:tav tm="50000">
                                          <p:val>
                                            <p:strVal val="#ppt_h+.01"/>
                                          </p:val>
                                        </p:tav>
                                        <p:tav tm="100000">
                                          <p:val>
                                            <p:strVal val="#ppt_h"/>
                                          </p:val>
                                        </p:tav>
                                      </p:tavLst>
                                    </p:anim>
                                    <p:anim calcmode="lin" valueType="num">
                                      <p:cBhvr>
                                        <p:cTn id="69" dur="500" fill="hold"/>
                                        <p:tgtEl>
                                          <p:spTgt spid="77847"/>
                                        </p:tgtEl>
                                        <p:attrNameLst>
                                          <p:attrName>ppt_w</p:attrName>
                                        </p:attrNameLst>
                                      </p:cBhvr>
                                      <p:tavLst>
                                        <p:tav tm="0">
                                          <p:val>
                                            <p:strVal val="#ppt_w/10"/>
                                          </p:val>
                                        </p:tav>
                                        <p:tav tm="50000">
                                          <p:val>
                                            <p:strVal val="#ppt_w+.01"/>
                                          </p:val>
                                        </p:tav>
                                        <p:tav tm="100000">
                                          <p:val>
                                            <p:strVal val="#ppt_w"/>
                                          </p:val>
                                        </p:tav>
                                      </p:tavLst>
                                    </p:anim>
                                    <p:animEffect transition="in" filter="fade">
                                      <p:cBhvr>
                                        <p:cTn id="70" dur="500" tmFilter="0,0; .5, 1; 1, 1"/>
                                        <p:tgtEl>
                                          <p:spTgt spid="77847"/>
                                        </p:tgtEl>
                                      </p:cBhvr>
                                    </p:animEffect>
                                  </p:childTnLst>
                                </p:cTn>
                              </p:par>
                              <p:par>
                                <p:cTn id="71" presetID="41" presetClass="entr" presetSubtype="0" fill="hold" grpId="3" nodeType="withEffect">
                                  <p:stCondLst>
                                    <p:cond delay="0"/>
                                  </p:stCondLst>
                                  <p:iterate type="lt">
                                    <p:tmPct val="10000"/>
                                  </p:iterate>
                                  <p:childTnLst>
                                    <p:set>
                                      <p:cBhvr>
                                        <p:cTn id="72" dur="1" fill="hold">
                                          <p:stCondLst>
                                            <p:cond delay="0"/>
                                          </p:stCondLst>
                                        </p:cTn>
                                        <p:tgtEl>
                                          <p:spTgt spid="77844"/>
                                        </p:tgtEl>
                                        <p:attrNameLst>
                                          <p:attrName>style.visibility</p:attrName>
                                        </p:attrNameLst>
                                      </p:cBhvr>
                                      <p:to>
                                        <p:strVal val="visible"/>
                                      </p:to>
                                    </p:set>
                                    <p:anim calcmode="lin" valueType="num">
                                      <p:cBhvr>
                                        <p:cTn id="73" dur="500" fill="hold"/>
                                        <p:tgtEl>
                                          <p:spTgt spid="77844"/>
                                        </p:tgtEl>
                                        <p:attrNameLst>
                                          <p:attrName>ppt_x</p:attrName>
                                        </p:attrNameLst>
                                      </p:cBhvr>
                                      <p:tavLst>
                                        <p:tav tm="0">
                                          <p:val>
                                            <p:strVal val="#ppt_x"/>
                                          </p:val>
                                        </p:tav>
                                        <p:tav tm="50000">
                                          <p:val>
                                            <p:strVal val="#ppt_x+.1"/>
                                          </p:val>
                                        </p:tav>
                                        <p:tav tm="100000">
                                          <p:val>
                                            <p:strVal val="#ppt_x"/>
                                          </p:val>
                                        </p:tav>
                                      </p:tavLst>
                                    </p:anim>
                                    <p:anim calcmode="lin" valueType="num">
                                      <p:cBhvr>
                                        <p:cTn id="74" dur="500" fill="hold"/>
                                        <p:tgtEl>
                                          <p:spTgt spid="77844"/>
                                        </p:tgtEl>
                                        <p:attrNameLst>
                                          <p:attrName>ppt_y</p:attrName>
                                        </p:attrNameLst>
                                      </p:cBhvr>
                                      <p:tavLst>
                                        <p:tav tm="0">
                                          <p:val>
                                            <p:strVal val="#ppt_y"/>
                                          </p:val>
                                        </p:tav>
                                        <p:tav tm="100000">
                                          <p:val>
                                            <p:strVal val="#ppt_y"/>
                                          </p:val>
                                        </p:tav>
                                      </p:tavLst>
                                    </p:anim>
                                    <p:anim calcmode="lin" valueType="num">
                                      <p:cBhvr>
                                        <p:cTn id="75" dur="500" fill="hold"/>
                                        <p:tgtEl>
                                          <p:spTgt spid="77844"/>
                                        </p:tgtEl>
                                        <p:attrNameLst>
                                          <p:attrName>ppt_h</p:attrName>
                                        </p:attrNameLst>
                                      </p:cBhvr>
                                      <p:tavLst>
                                        <p:tav tm="0">
                                          <p:val>
                                            <p:strVal val="#ppt_h/10"/>
                                          </p:val>
                                        </p:tav>
                                        <p:tav tm="50000">
                                          <p:val>
                                            <p:strVal val="#ppt_h+.01"/>
                                          </p:val>
                                        </p:tav>
                                        <p:tav tm="100000">
                                          <p:val>
                                            <p:strVal val="#ppt_h"/>
                                          </p:val>
                                        </p:tav>
                                      </p:tavLst>
                                    </p:anim>
                                    <p:anim calcmode="lin" valueType="num">
                                      <p:cBhvr>
                                        <p:cTn id="76" dur="500" fill="hold"/>
                                        <p:tgtEl>
                                          <p:spTgt spid="77844"/>
                                        </p:tgtEl>
                                        <p:attrNameLst>
                                          <p:attrName>ppt_w</p:attrName>
                                        </p:attrNameLst>
                                      </p:cBhvr>
                                      <p:tavLst>
                                        <p:tav tm="0">
                                          <p:val>
                                            <p:strVal val="#ppt_w/10"/>
                                          </p:val>
                                        </p:tav>
                                        <p:tav tm="50000">
                                          <p:val>
                                            <p:strVal val="#ppt_w+.01"/>
                                          </p:val>
                                        </p:tav>
                                        <p:tav tm="100000">
                                          <p:val>
                                            <p:strVal val="#ppt_w"/>
                                          </p:val>
                                        </p:tav>
                                      </p:tavLst>
                                    </p:anim>
                                    <p:animEffect transition="in" filter="fade">
                                      <p:cBhvr>
                                        <p:cTn id="77" dur="500" tmFilter="0,0; .5, 1; 1, 1"/>
                                        <p:tgtEl>
                                          <p:spTgt spid="77844"/>
                                        </p:tgtEl>
                                      </p:cBhvr>
                                    </p:animEffect>
                                  </p:childTnLst>
                                </p:cTn>
                              </p:par>
                              <p:par>
                                <p:cTn id="78" presetID="41" presetClass="entr" presetSubtype="0" fill="hold" grpId="0" nodeType="withEffect">
                                  <p:stCondLst>
                                    <p:cond delay="0"/>
                                  </p:stCondLst>
                                  <p:iterate type="lt">
                                    <p:tmPct val="10000"/>
                                  </p:iterate>
                                  <p:childTnLst>
                                    <p:set>
                                      <p:cBhvr>
                                        <p:cTn id="79" dur="1" fill="hold">
                                          <p:stCondLst>
                                            <p:cond delay="0"/>
                                          </p:stCondLst>
                                        </p:cTn>
                                        <p:tgtEl>
                                          <p:spTgt spid="77873"/>
                                        </p:tgtEl>
                                        <p:attrNameLst>
                                          <p:attrName>style.visibility</p:attrName>
                                        </p:attrNameLst>
                                      </p:cBhvr>
                                      <p:to>
                                        <p:strVal val="visible"/>
                                      </p:to>
                                    </p:set>
                                    <p:anim calcmode="lin" valueType="num">
                                      <p:cBhvr>
                                        <p:cTn id="80" dur="500" fill="hold"/>
                                        <p:tgtEl>
                                          <p:spTgt spid="77873"/>
                                        </p:tgtEl>
                                        <p:attrNameLst>
                                          <p:attrName>ppt_x</p:attrName>
                                        </p:attrNameLst>
                                      </p:cBhvr>
                                      <p:tavLst>
                                        <p:tav tm="0">
                                          <p:val>
                                            <p:strVal val="#ppt_x"/>
                                          </p:val>
                                        </p:tav>
                                        <p:tav tm="50000">
                                          <p:val>
                                            <p:strVal val="#ppt_x+.1"/>
                                          </p:val>
                                        </p:tav>
                                        <p:tav tm="100000">
                                          <p:val>
                                            <p:strVal val="#ppt_x"/>
                                          </p:val>
                                        </p:tav>
                                      </p:tavLst>
                                    </p:anim>
                                    <p:anim calcmode="lin" valueType="num">
                                      <p:cBhvr>
                                        <p:cTn id="81" dur="500" fill="hold"/>
                                        <p:tgtEl>
                                          <p:spTgt spid="77873"/>
                                        </p:tgtEl>
                                        <p:attrNameLst>
                                          <p:attrName>ppt_y</p:attrName>
                                        </p:attrNameLst>
                                      </p:cBhvr>
                                      <p:tavLst>
                                        <p:tav tm="0">
                                          <p:val>
                                            <p:strVal val="#ppt_y"/>
                                          </p:val>
                                        </p:tav>
                                        <p:tav tm="100000">
                                          <p:val>
                                            <p:strVal val="#ppt_y"/>
                                          </p:val>
                                        </p:tav>
                                      </p:tavLst>
                                    </p:anim>
                                    <p:anim calcmode="lin" valueType="num">
                                      <p:cBhvr>
                                        <p:cTn id="82" dur="500" fill="hold"/>
                                        <p:tgtEl>
                                          <p:spTgt spid="77873"/>
                                        </p:tgtEl>
                                        <p:attrNameLst>
                                          <p:attrName>ppt_h</p:attrName>
                                        </p:attrNameLst>
                                      </p:cBhvr>
                                      <p:tavLst>
                                        <p:tav tm="0">
                                          <p:val>
                                            <p:strVal val="#ppt_h/10"/>
                                          </p:val>
                                        </p:tav>
                                        <p:tav tm="50000">
                                          <p:val>
                                            <p:strVal val="#ppt_h+.01"/>
                                          </p:val>
                                        </p:tav>
                                        <p:tav tm="100000">
                                          <p:val>
                                            <p:strVal val="#ppt_h"/>
                                          </p:val>
                                        </p:tav>
                                      </p:tavLst>
                                    </p:anim>
                                    <p:anim calcmode="lin" valueType="num">
                                      <p:cBhvr>
                                        <p:cTn id="83" dur="500" fill="hold"/>
                                        <p:tgtEl>
                                          <p:spTgt spid="77873"/>
                                        </p:tgtEl>
                                        <p:attrNameLst>
                                          <p:attrName>ppt_w</p:attrName>
                                        </p:attrNameLst>
                                      </p:cBhvr>
                                      <p:tavLst>
                                        <p:tav tm="0">
                                          <p:val>
                                            <p:strVal val="#ppt_w/10"/>
                                          </p:val>
                                        </p:tav>
                                        <p:tav tm="50000">
                                          <p:val>
                                            <p:strVal val="#ppt_w+.01"/>
                                          </p:val>
                                        </p:tav>
                                        <p:tav tm="100000">
                                          <p:val>
                                            <p:strVal val="#ppt_w"/>
                                          </p:val>
                                        </p:tav>
                                      </p:tavLst>
                                    </p:anim>
                                    <p:animEffect transition="in" filter="fade">
                                      <p:cBhvr>
                                        <p:cTn id="84" dur="500" tmFilter="0,0; .5, 1; 1, 1"/>
                                        <p:tgtEl>
                                          <p:spTgt spid="77873"/>
                                        </p:tgtEl>
                                      </p:cBhvr>
                                    </p:animEffect>
                                  </p:childTnLst>
                                </p:cTn>
                              </p:par>
                              <p:par>
                                <p:cTn id="85" presetID="41" presetClass="entr" presetSubtype="0" fill="hold" grpId="3" nodeType="withEffect">
                                  <p:stCondLst>
                                    <p:cond delay="0"/>
                                  </p:stCondLst>
                                  <p:iterate type="lt">
                                    <p:tmPct val="10000"/>
                                  </p:iterate>
                                  <p:childTnLst>
                                    <p:set>
                                      <p:cBhvr>
                                        <p:cTn id="86" dur="1" fill="hold">
                                          <p:stCondLst>
                                            <p:cond delay="0"/>
                                          </p:stCondLst>
                                        </p:cTn>
                                        <p:tgtEl>
                                          <p:spTgt spid="77841"/>
                                        </p:tgtEl>
                                        <p:attrNameLst>
                                          <p:attrName>style.visibility</p:attrName>
                                        </p:attrNameLst>
                                      </p:cBhvr>
                                      <p:to>
                                        <p:strVal val="visible"/>
                                      </p:to>
                                    </p:set>
                                    <p:anim calcmode="lin" valueType="num">
                                      <p:cBhvr>
                                        <p:cTn id="87" dur="500" fill="hold"/>
                                        <p:tgtEl>
                                          <p:spTgt spid="77841"/>
                                        </p:tgtEl>
                                        <p:attrNameLst>
                                          <p:attrName>ppt_x</p:attrName>
                                        </p:attrNameLst>
                                      </p:cBhvr>
                                      <p:tavLst>
                                        <p:tav tm="0">
                                          <p:val>
                                            <p:strVal val="#ppt_x"/>
                                          </p:val>
                                        </p:tav>
                                        <p:tav tm="50000">
                                          <p:val>
                                            <p:strVal val="#ppt_x+.1"/>
                                          </p:val>
                                        </p:tav>
                                        <p:tav tm="100000">
                                          <p:val>
                                            <p:strVal val="#ppt_x"/>
                                          </p:val>
                                        </p:tav>
                                      </p:tavLst>
                                    </p:anim>
                                    <p:anim calcmode="lin" valueType="num">
                                      <p:cBhvr>
                                        <p:cTn id="88" dur="500" fill="hold"/>
                                        <p:tgtEl>
                                          <p:spTgt spid="77841"/>
                                        </p:tgtEl>
                                        <p:attrNameLst>
                                          <p:attrName>ppt_y</p:attrName>
                                        </p:attrNameLst>
                                      </p:cBhvr>
                                      <p:tavLst>
                                        <p:tav tm="0">
                                          <p:val>
                                            <p:strVal val="#ppt_y"/>
                                          </p:val>
                                        </p:tav>
                                        <p:tav tm="100000">
                                          <p:val>
                                            <p:strVal val="#ppt_y"/>
                                          </p:val>
                                        </p:tav>
                                      </p:tavLst>
                                    </p:anim>
                                    <p:anim calcmode="lin" valueType="num">
                                      <p:cBhvr>
                                        <p:cTn id="89" dur="500" fill="hold"/>
                                        <p:tgtEl>
                                          <p:spTgt spid="77841"/>
                                        </p:tgtEl>
                                        <p:attrNameLst>
                                          <p:attrName>ppt_h</p:attrName>
                                        </p:attrNameLst>
                                      </p:cBhvr>
                                      <p:tavLst>
                                        <p:tav tm="0">
                                          <p:val>
                                            <p:strVal val="#ppt_h/10"/>
                                          </p:val>
                                        </p:tav>
                                        <p:tav tm="50000">
                                          <p:val>
                                            <p:strVal val="#ppt_h+.01"/>
                                          </p:val>
                                        </p:tav>
                                        <p:tav tm="100000">
                                          <p:val>
                                            <p:strVal val="#ppt_h"/>
                                          </p:val>
                                        </p:tav>
                                      </p:tavLst>
                                    </p:anim>
                                    <p:anim calcmode="lin" valueType="num">
                                      <p:cBhvr>
                                        <p:cTn id="90" dur="500" fill="hold"/>
                                        <p:tgtEl>
                                          <p:spTgt spid="77841"/>
                                        </p:tgtEl>
                                        <p:attrNameLst>
                                          <p:attrName>ppt_w</p:attrName>
                                        </p:attrNameLst>
                                      </p:cBhvr>
                                      <p:tavLst>
                                        <p:tav tm="0">
                                          <p:val>
                                            <p:strVal val="#ppt_w/10"/>
                                          </p:val>
                                        </p:tav>
                                        <p:tav tm="50000">
                                          <p:val>
                                            <p:strVal val="#ppt_w+.01"/>
                                          </p:val>
                                        </p:tav>
                                        <p:tav tm="100000">
                                          <p:val>
                                            <p:strVal val="#ppt_w"/>
                                          </p:val>
                                        </p:tav>
                                      </p:tavLst>
                                    </p:anim>
                                    <p:animEffect transition="in" filter="fade">
                                      <p:cBhvr>
                                        <p:cTn id="91" dur="500" tmFilter="0,0; .5, 1; 1, 1"/>
                                        <p:tgtEl>
                                          <p:spTgt spid="77841"/>
                                        </p:tgtEl>
                                      </p:cBhvr>
                                    </p:animEffect>
                                  </p:childTnLst>
                                </p:cTn>
                              </p:par>
                              <p:par>
                                <p:cTn id="92" presetID="41" presetClass="entr" presetSubtype="0" fill="hold" grpId="3" nodeType="withEffect">
                                  <p:stCondLst>
                                    <p:cond delay="0"/>
                                  </p:stCondLst>
                                  <p:iterate type="lt">
                                    <p:tmPct val="10000"/>
                                  </p:iterate>
                                  <p:childTnLst>
                                    <p:set>
                                      <p:cBhvr>
                                        <p:cTn id="93" dur="1" fill="hold">
                                          <p:stCondLst>
                                            <p:cond delay="0"/>
                                          </p:stCondLst>
                                        </p:cTn>
                                        <p:tgtEl>
                                          <p:spTgt spid="77843"/>
                                        </p:tgtEl>
                                        <p:attrNameLst>
                                          <p:attrName>style.visibility</p:attrName>
                                        </p:attrNameLst>
                                      </p:cBhvr>
                                      <p:to>
                                        <p:strVal val="visible"/>
                                      </p:to>
                                    </p:set>
                                    <p:anim calcmode="lin" valueType="num">
                                      <p:cBhvr>
                                        <p:cTn id="94" dur="500" fill="hold"/>
                                        <p:tgtEl>
                                          <p:spTgt spid="77843"/>
                                        </p:tgtEl>
                                        <p:attrNameLst>
                                          <p:attrName>ppt_x</p:attrName>
                                        </p:attrNameLst>
                                      </p:cBhvr>
                                      <p:tavLst>
                                        <p:tav tm="0">
                                          <p:val>
                                            <p:strVal val="#ppt_x"/>
                                          </p:val>
                                        </p:tav>
                                        <p:tav tm="50000">
                                          <p:val>
                                            <p:strVal val="#ppt_x+.1"/>
                                          </p:val>
                                        </p:tav>
                                        <p:tav tm="100000">
                                          <p:val>
                                            <p:strVal val="#ppt_x"/>
                                          </p:val>
                                        </p:tav>
                                      </p:tavLst>
                                    </p:anim>
                                    <p:anim calcmode="lin" valueType="num">
                                      <p:cBhvr>
                                        <p:cTn id="95" dur="500" fill="hold"/>
                                        <p:tgtEl>
                                          <p:spTgt spid="77843"/>
                                        </p:tgtEl>
                                        <p:attrNameLst>
                                          <p:attrName>ppt_y</p:attrName>
                                        </p:attrNameLst>
                                      </p:cBhvr>
                                      <p:tavLst>
                                        <p:tav tm="0">
                                          <p:val>
                                            <p:strVal val="#ppt_y"/>
                                          </p:val>
                                        </p:tav>
                                        <p:tav tm="100000">
                                          <p:val>
                                            <p:strVal val="#ppt_y"/>
                                          </p:val>
                                        </p:tav>
                                      </p:tavLst>
                                    </p:anim>
                                    <p:anim calcmode="lin" valueType="num">
                                      <p:cBhvr>
                                        <p:cTn id="96" dur="500" fill="hold"/>
                                        <p:tgtEl>
                                          <p:spTgt spid="77843"/>
                                        </p:tgtEl>
                                        <p:attrNameLst>
                                          <p:attrName>ppt_h</p:attrName>
                                        </p:attrNameLst>
                                      </p:cBhvr>
                                      <p:tavLst>
                                        <p:tav tm="0">
                                          <p:val>
                                            <p:strVal val="#ppt_h/10"/>
                                          </p:val>
                                        </p:tav>
                                        <p:tav tm="50000">
                                          <p:val>
                                            <p:strVal val="#ppt_h+.01"/>
                                          </p:val>
                                        </p:tav>
                                        <p:tav tm="100000">
                                          <p:val>
                                            <p:strVal val="#ppt_h"/>
                                          </p:val>
                                        </p:tav>
                                      </p:tavLst>
                                    </p:anim>
                                    <p:anim calcmode="lin" valueType="num">
                                      <p:cBhvr>
                                        <p:cTn id="97" dur="500" fill="hold"/>
                                        <p:tgtEl>
                                          <p:spTgt spid="77843"/>
                                        </p:tgtEl>
                                        <p:attrNameLst>
                                          <p:attrName>ppt_w</p:attrName>
                                        </p:attrNameLst>
                                      </p:cBhvr>
                                      <p:tavLst>
                                        <p:tav tm="0">
                                          <p:val>
                                            <p:strVal val="#ppt_w/10"/>
                                          </p:val>
                                        </p:tav>
                                        <p:tav tm="50000">
                                          <p:val>
                                            <p:strVal val="#ppt_w+.01"/>
                                          </p:val>
                                        </p:tav>
                                        <p:tav tm="100000">
                                          <p:val>
                                            <p:strVal val="#ppt_w"/>
                                          </p:val>
                                        </p:tav>
                                      </p:tavLst>
                                    </p:anim>
                                    <p:animEffect transition="in" filter="fade">
                                      <p:cBhvr>
                                        <p:cTn id="98" dur="500" tmFilter="0,0; .5, 1; 1, 1"/>
                                        <p:tgtEl>
                                          <p:spTgt spid="77843"/>
                                        </p:tgtEl>
                                      </p:cBhvr>
                                    </p:animEffect>
                                  </p:childTnLst>
                                </p:cTn>
                              </p:par>
                            </p:childTnLst>
                          </p:cTn>
                        </p:par>
                        <p:par>
                          <p:cTn id="99" fill="hold" nodeType="afterGroup">
                            <p:stCondLst>
                              <p:cond delay="4350"/>
                            </p:stCondLst>
                            <p:childTnLst>
                              <p:par>
                                <p:cTn id="100" presetID="29" presetClass="entr" presetSubtype="0" fill="hold" grpId="0" nodeType="afterEffect">
                                  <p:stCondLst>
                                    <p:cond delay="0"/>
                                  </p:stCondLst>
                                  <p:childTnLst>
                                    <p:set>
                                      <p:cBhvr>
                                        <p:cTn id="101" dur="1" fill="hold">
                                          <p:stCondLst>
                                            <p:cond delay="0"/>
                                          </p:stCondLst>
                                        </p:cTn>
                                        <p:tgtEl>
                                          <p:spTgt spid="77851"/>
                                        </p:tgtEl>
                                        <p:attrNameLst>
                                          <p:attrName>style.visibility</p:attrName>
                                        </p:attrNameLst>
                                      </p:cBhvr>
                                      <p:to>
                                        <p:strVal val="visible"/>
                                      </p:to>
                                    </p:set>
                                    <p:anim calcmode="lin" valueType="num">
                                      <p:cBhvr>
                                        <p:cTn id="102" dur="1000" fill="hold"/>
                                        <p:tgtEl>
                                          <p:spTgt spid="77851"/>
                                        </p:tgtEl>
                                        <p:attrNameLst>
                                          <p:attrName>ppt_x</p:attrName>
                                        </p:attrNameLst>
                                      </p:cBhvr>
                                      <p:tavLst>
                                        <p:tav tm="0">
                                          <p:val>
                                            <p:strVal val="#ppt_x-.2"/>
                                          </p:val>
                                        </p:tav>
                                        <p:tav tm="100000">
                                          <p:val>
                                            <p:strVal val="#ppt_x"/>
                                          </p:val>
                                        </p:tav>
                                      </p:tavLst>
                                    </p:anim>
                                    <p:anim calcmode="lin" valueType="num">
                                      <p:cBhvr>
                                        <p:cTn id="103" dur="1000" fill="hold"/>
                                        <p:tgtEl>
                                          <p:spTgt spid="77851"/>
                                        </p:tgtEl>
                                        <p:attrNameLst>
                                          <p:attrName>ppt_y</p:attrName>
                                        </p:attrNameLst>
                                      </p:cBhvr>
                                      <p:tavLst>
                                        <p:tav tm="0">
                                          <p:val>
                                            <p:strVal val="#ppt_y"/>
                                          </p:val>
                                        </p:tav>
                                        <p:tav tm="100000">
                                          <p:val>
                                            <p:strVal val="#ppt_y"/>
                                          </p:val>
                                        </p:tav>
                                      </p:tavLst>
                                    </p:anim>
                                    <p:animEffect transition="in" filter="wipe(right)" prLst="gradientSize: 0.1">
                                      <p:cBhvr>
                                        <p:cTn id="104" dur="1000"/>
                                        <p:tgtEl>
                                          <p:spTgt spid="77851"/>
                                        </p:tgtEl>
                                      </p:cBhvr>
                                    </p:animEffect>
                                  </p:childTnLst>
                                </p:cTn>
                              </p:par>
                              <p:par>
                                <p:cTn id="105" presetID="29" presetClass="entr" presetSubtype="0" fill="hold" grpId="0" nodeType="withEffect">
                                  <p:stCondLst>
                                    <p:cond delay="0"/>
                                  </p:stCondLst>
                                  <p:childTnLst>
                                    <p:set>
                                      <p:cBhvr>
                                        <p:cTn id="106" dur="1" fill="hold">
                                          <p:stCondLst>
                                            <p:cond delay="0"/>
                                          </p:stCondLst>
                                        </p:cTn>
                                        <p:tgtEl>
                                          <p:spTgt spid="77845"/>
                                        </p:tgtEl>
                                        <p:attrNameLst>
                                          <p:attrName>style.visibility</p:attrName>
                                        </p:attrNameLst>
                                      </p:cBhvr>
                                      <p:to>
                                        <p:strVal val="visible"/>
                                      </p:to>
                                    </p:set>
                                    <p:anim calcmode="lin" valueType="num">
                                      <p:cBhvr>
                                        <p:cTn id="107" dur="1000" fill="hold"/>
                                        <p:tgtEl>
                                          <p:spTgt spid="77845"/>
                                        </p:tgtEl>
                                        <p:attrNameLst>
                                          <p:attrName>ppt_x</p:attrName>
                                        </p:attrNameLst>
                                      </p:cBhvr>
                                      <p:tavLst>
                                        <p:tav tm="0">
                                          <p:val>
                                            <p:strVal val="#ppt_x-.2"/>
                                          </p:val>
                                        </p:tav>
                                        <p:tav tm="100000">
                                          <p:val>
                                            <p:strVal val="#ppt_x"/>
                                          </p:val>
                                        </p:tav>
                                      </p:tavLst>
                                    </p:anim>
                                    <p:anim calcmode="lin" valueType="num">
                                      <p:cBhvr>
                                        <p:cTn id="108" dur="1000" fill="hold"/>
                                        <p:tgtEl>
                                          <p:spTgt spid="77845"/>
                                        </p:tgtEl>
                                        <p:attrNameLst>
                                          <p:attrName>ppt_y</p:attrName>
                                        </p:attrNameLst>
                                      </p:cBhvr>
                                      <p:tavLst>
                                        <p:tav tm="0">
                                          <p:val>
                                            <p:strVal val="#ppt_y"/>
                                          </p:val>
                                        </p:tav>
                                        <p:tav tm="100000">
                                          <p:val>
                                            <p:strVal val="#ppt_y"/>
                                          </p:val>
                                        </p:tav>
                                      </p:tavLst>
                                    </p:anim>
                                    <p:animEffect transition="in" filter="wipe(right)" prLst="gradientSize: 0.1">
                                      <p:cBhvr>
                                        <p:cTn id="109" dur="1000"/>
                                        <p:tgtEl>
                                          <p:spTgt spid="77845"/>
                                        </p:tgtEl>
                                      </p:cBhvr>
                                    </p:animEffect>
                                  </p:childTnLst>
                                </p:cTn>
                              </p:par>
                              <p:par>
                                <p:cTn id="110" presetID="29" presetClass="entr" presetSubtype="0" fill="hold" grpId="0" nodeType="withEffect">
                                  <p:stCondLst>
                                    <p:cond delay="0"/>
                                  </p:stCondLst>
                                  <p:childTnLst>
                                    <p:set>
                                      <p:cBhvr>
                                        <p:cTn id="111" dur="1" fill="hold">
                                          <p:stCondLst>
                                            <p:cond delay="0"/>
                                          </p:stCondLst>
                                        </p:cTn>
                                        <p:tgtEl>
                                          <p:spTgt spid="77846"/>
                                        </p:tgtEl>
                                        <p:attrNameLst>
                                          <p:attrName>style.visibility</p:attrName>
                                        </p:attrNameLst>
                                      </p:cBhvr>
                                      <p:to>
                                        <p:strVal val="visible"/>
                                      </p:to>
                                    </p:set>
                                    <p:anim calcmode="lin" valueType="num">
                                      <p:cBhvr>
                                        <p:cTn id="112" dur="1000" fill="hold"/>
                                        <p:tgtEl>
                                          <p:spTgt spid="77846"/>
                                        </p:tgtEl>
                                        <p:attrNameLst>
                                          <p:attrName>ppt_x</p:attrName>
                                        </p:attrNameLst>
                                      </p:cBhvr>
                                      <p:tavLst>
                                        <p:tav tm="0">
                                          <p:val>
                                            <p:strVal val="#ppt_x-.2"/>
                                          </p:val>
                                        </p:tav>
                                        <p:tav tm="100000">
                                          <p:val>
                                            <p:strVal val="#ppt_x"/>
                                          </p:val>
                                        </p:tav>
                                      </p:tavLst>
                                    </p:anim>
                                    <p:anim calcmode="lin" valueType="num">
                                      <p:cBhvr>
                                        <p:cTn id="113" dur="1000" fill="hold"/>
                                        <p:tgtEl>
                                          <p:spTgt spid="77846"/>
                                        </p:tgtEl>
                                        <p:attrNameLst>
                                          <p:attrName>ppt_y</p:attrName>
                                        </p:attrNameLst>
                                      </p:cBhvr>
                                      <p:tavLst>
                                        <p:tav tm="0">
                                          <p:val>
                                            <p:strVal val="#ppt_y"/>
                                          </p:val>
                                        </p:tav>
                                        <p:tav tm="100000">
                                          <p:val>
                                            <p:strVal val="#ppt_y"/>
                                          </p:val>
                                        </p:tav>
                                      </p:tavLst>
                                    </p:anim>
                                    <p:animEffect transition="in" filter="wipe(right)" prLst="gradientSize: 0.1">
                                      <p:cBhvr>
                                        <p:cTn id="114" dur="1000"/>
                                        <p:tgtEl>
                                          <p:spTgt spid="77846"/>
                                        </p:tgtEl>
                                      </p:cBhvr>
                                    </p:animEffect>
                                  </p:childTnLst>
                                </p:cTn>
                              </p:par>
                              <p:par>
                                <p:cTn id="115" presetID="29" presetClass="entr" presetSubtype="0" fill="hold" grpId="0" nodeType="withEffect">
                                  <p:stCondLst>
                                    <p:cond delay="0"/>
                                  </p:stCondLst>
                                  <p:childTnLst>
                                    <p:set>
                                      <p:cBhvr>
                                        <p:cTn id="116" dur="1" fill="hold">
                                          <p:stCondLst>
                                            <p:cond delay="0"/>
                                          </p:stCondLst>
                                        </p:cTn>
                                        <p:tgtEl>
                                          <p:spTgt spid="77852"/>
                                        </p:tgtEl>
                                        <p:attrNameLst>
                                          <p:attrName>style.visibility</p:attrName>
                                        </p:attrNameLst>
                                      </p:cBhvr>
                                      <p:to>
                                        <p:strVal val="visible"/>
                                      </p:to>
                                    </p:set>
                                    <p:anim calcmode="lin" valueType="num">
                                      <p:cBhvr>
                                        <p:cTn id="117" dur="1000" fill="hold"/>
                                        <p:tgtEl>
                                          <p:spTgt spid="77852"/>
                                        </p:tgtEl>
                                        <p:attrNameLst>
                                          <p:attrName>ppt_x</p:attrName>
                                        </p:attrNameLst>
                                      </p:cBhvr>
                                      <p:tavLst>
                                        <p:tav tm="0">
                                          <p:val>
                                            <p:strVal val="#ppt_x-.2"/>
                                          </p:val>
                                        </p:tav>
                                        <p:tav tm="100000">
                                          <p:val>
                                            <p:strVal val="#ppt_x"/>
                                          </p:val>
                                        </p:tav>
                                      </p:tavLst>
                                    </p:anim>
                                    <p:anim calcmode="lin" valueType="num">
                                      <p:cBhvr>
                                        <p:cTn id="118" dur="1000" fill="hold"/>
                                        <p:tgtEl>
                                          <p:spTgt spid="77852"/>
                                        </p:tgtEl>
                                        <p:attrNameLst>
                                          <p:attrName>ppt_y</p:attrName>
                                        </p:attrNameLst>
                                      </p:cBhvr>
                                      <p:tavLst>
                                        <p:tav tm="0">
                                          <p:val>
                                            <p:strVal val="#ppt_y"/>
                                          </p:val>
                                        </p:tav>
                                        <p:tav tm="100000">
                                          <p:val>
                                            <p:strVal val="#ppt_y"/>
                                          </p:val>
                                        </p:tav>
                                      </p:tavLst>
                                    </p:anim>
                                    <p:animEffect transition="in" filter="wipe(right)" prLst="gradientSize: 0.1">
                                      <p:cBhvr>
                                        <p:cTn id="119" dur="1000"/>
                                        <p:tgtEl>
                                          <p:spTgt spid="77852"/>
                                        </p:tgtEl>
                                      </p:cBhvr>
                                    </p:animEffect>
                                  </p:childTnLst>
                                </p:cTn>
                              </p:par>
                              <p:par>
                                <p:cTn id="120" presetID="29" presetClass="entr" presetSubtype="0" fill="hold" grpId="0" nodeType="withEffect">
                                  <p:stCondLst>
                                    <p:cond delay="0"/>
                                  </p:stCondLst>
                                  <p:childTnLst>
                                    <p:set>
                                      <p:cBhvr>
                                        <p:cTn id="121" dur="1" fill="hold">
                                          <p:stCondLst>
                                            <p:cond delay="0"/>
                                          </p:stCondLst>
                                        </p:cTn>
                                        <p:tgtEl>
                                          <p:spTgt spid="77874"/>
                                        </p:tgtEl>
                                        <p:attrNameLst>
                                          <p:attrName>style.visibility</p:attrName>
                                        </p:attrNameLst>
                                      </p:cBhvr>
                                      <p:to>
                                        <p:strVal val="visible"/>
                                      </p:to>
                                    </p:set>
                                    <p:anim calcmode="lin" valueType="num">
                                      <p:cBhvr>
                                        <p:cTn id="122" dur="1000" fill="hold"/>
                                        <p:tgtEl>
                                          <p:spTgt spid="77874"/>
                                        </p:tgtEl>
                                        <p:attrNameLst>
                                          <p:attrName>ppt_x</p:attrName>
                                        </p:attrNameLst>
                                      </p:cBhvr>
                                      <p:tavLst>
                                        <p:tav tm="0">
                                          <p:val>
                                            <p:strVal val="#ppt_x-.2"/>
                                          </p:val>
                                        </p:tav>
                                        <p:tav tm="100000">
                                          <p:val>
                                            <p:strVal val="#ppt_x"/>
                                          </p:val>
                                        </p:tav>
                                      </p:tavLst>
                                    </p:anim>
                                    <p:anim calcmode="lin" valueType="num">
                                      <p:cBhvr>
                                        <p:cTn id="123" dur="1000" fill="hold"/>
                                        <p:tgtEl>
                                          <p:spTgt spid="77874"/>
                                        </p:tgtEl>
                                        <p:attrNameLst>
                                          <p:attrName>ppt_y</p:attrName>
                                        </p:attrNameLst>
                                      </p:cBhvr>
                                      <p:tavLst>
                                        <p:tav tm="0">
                                          <p:val>
                                            <p:strVal val="#ppt_y"/>
                                          </p:val>
                                        </p:tav>
                                        <p:tav tm="100000">
                                          <p:val>
                                            <p:strVal val="#ppt_y"/>
                                          </p:val>
                                        </p:tav>
                                      </p:tavLst>
                                    </p:anim>
                                    <p:animEffect transition="in" filter="wipe(right)" prLst="gradientSize: 0.1">
                                      <p:cBhvr>
                                        <p:cTn id="124" dur="1000"/>
                                        <p:tgtEl>
                                          <p:spTgt spid="77874"/>
                                        </p:tgtEl>
                                      </p:cBhvr>
                                    </p:animEffect>
                                  </p:childTnLst>
                                </p:cTn>
                              </p:par>
                              <p:par>
                                <p:cTn id="125" presetID="29" presetClass="entr" presetSubtype="0" fill="hold" grpId="0" nodeType="withEffect">
                                  <p:stCondLst>
                                    <p:cond delay="0"/>
                                  </p:stCondLst>
                                  <p:childTnLst>
                                    <p:set>
                                      <p:cBhvr>
                                        <p:cTn id="126" dur="1" fill="hold">
                                          <p:stCondLst>
                                            <p:cond delay="0"/>
                                          </p:stCondLst>
                                        </p:cTn>
                                        <p:tgtEl>
                                          <p:spTgt spid="77875"/>
                                        </p:tgtEl>
                                        <p:attrNameLst>
                                          <p:attrName>style.visibility</p:attrName>
                                        </p:attrNameLst>
                                      </p:cBhvr>
                                      <p:to>
                                        <p:strVal val="visible"/>
                                      </p:to>
                                    </p:set>
                                    <p:anim calcmode="lin" valueType="num">
                                      <p:cBhvr>
                                        <p:cTn id="127" dur="1000" fill="hold"/>
                                        <p:tgtEl>
                                          <p:spTgt spid="77875"/>
                                        </p:tgtEl>
                                        <p:attrNameLst>
                                          <p:attrName>ppt_x</p:attrName>
                                        </p:attrNameLst>
                                      </p:cBhvr>
                                      <p:tavLst>
                                        <p:tav tm="0">
                                          <p:val>
                                            <p:strVal val="#ppt_x-.2"/>
                                          </p:val>
                                        </p:tav>
                                        <p:tav tm="100000">
                                          <p:val>
                                            <p:strVal val="#ppt_x"/>
                                          </p:val>
                                        </p:tav>
                                      </p:tavLst>
                                    </p:anim>
                                    <p:anim calcmode="lin" valueType="num">
                                      <p:cBhvr>
                                        <p:cTn id="128" dur="1000" fill="hold"/>
                                        <p:tgtEl>
                                          <p:spTgt spid="77875"/>
                                        </p:tgtEl>
                                        <p:attrNameLst>
                                          <p:attrName>ppt_y</p:attrName>
                                        </p:attrNameLst>
                                      </p:cBhvr>
                                      <p:tavLst>
                                        <p:tav tm="0">
                                          <p:val>
                                            <p:strVal val="#ppt_y"/>
                                          </p:val>
                                        </p:tav>
                                        <p:tav tm="100000">
                                          <p:val>
                                            <p:strVal val="#ppt_y"/>
                                          </p:val>
                                        </p:tav>
                                      </p:tavLst>
                                    </p:anim>
                                    <p:animEffect transition="in" filter="wipe(right)" prLst="gradientSize: 0.1">
                                      <p:cBhvr>
                                        <p:cTn id="129" dur="1000"/>
                                        <p:tgtEl>
                                          <p:spTgt spid="77875"/>
                                        </p:tgtEl>
                                      </p:cBhvr>
                                    </p:animEffect>
                                  </p:childTnLst>
                                </p:cTn>
                              </p:par>
                              <p:par>
                                <p:cTn id="130" presetID="29" presetClass="entr" presetSubtype="0" fill="hold" grpId="0" nodeType="withEffect">
                                  <p:stCondLst>
                                    <p:cond delay="0"/>
                                  </p:stCondLst>
                                  <p:childTnLst>
                                    <p:set>
                                      <p:cBhvr>
                                        <p:cTn id="131" dur="1" fill="hold">
                                          <p:stCondLst>
                                            <p:cond delay="0"/>
                                          </p:stCondLst>
                                        </p:cTn>
                                        <p:tgtEl>
                                          <p:spTgt spid="77876"/>
                                        </p:tgtEl>
                                        <p:attrNameLst>
                                          <p:attrName>style.visibility</p:attrName>
                                        </p:attrNameLst>
                                      </p:cBhvr>
                                      <p:to>
                                        <p:strVal val="visible"/>
                                      </p:to>
                                    </p:set>
                                    <p:anim calcmode="lin" valueType="num">
                                      <p:cBhvr>
                                        <p:cTn id="132" dur="1000" fill="hold"/>
                                        <p:tgtEl>
                                          <p:spTgt spid="77876"/>
                                        </p:tgtEl>
                                        <p:attrNameLst>
                                          <p:attrName>ppt_x</p:attrName>
                                        </p:attrNameLst>
                                      </p:cBhvr>
                                      <p:tavLst>
                                        <p:tav tm="0">
                                          <p:val>
                                            <p:strVal val="#ppt_x-.2"/>
                                          </p:val>
                                        </p:tav>
                                        <p:tav tm="100000">
                                          <p:val>
                                            <p:strVal val="#ppt_x"/>
                                          </p:val>
                                        </p:tav>
                                      </p:tavLst>
                                    </p:anim>
                                    <p:anim calcmode="lin" valueType="num">
                                      <p:cBhvr>
                                        <p:cTn id="133" dur="1000" fill="hold"/>
                                        <p:tgtEl>
                                          <p:spTgt spid="77876"/>
                                        </p:tgtEl>
                                        <p:attrNameLst>
                                          <p:attrName>ppt_y</p:attrName>
                                        </p:attrNameLst>
                                      </p:cBhvr>
                                      <p:tavLst>
                                        <p:tav tm="0">
                                          <p:val>
                                            <p:strVal val="#ppt_y"/>
                                          </p:val>
                                        </p:tav>
                                        <p:tav tm="100000">
                                          <p:val>
                                            <p:strVal val="#ppt_y"/>
                                          </p:val>
                                        </p:tav>
                                      </p:tavLst>
                                    </p:anim>
                                    <p:animEffect transition="in" filter="wipe(right)" prLst="gradientSize: 0.1">
                                      <p:cBhvr>
                                        <p:cTn id="134" dur="1000"/>
                                        <p:tgtEl>
                                          <p:spTgt spid="77876"/>
                                        </p:tgtEl>
                                      </p:cBhvr>
                                    </p:animEffect>
                                  </p:childTnLst>
                                </p:cTn>
                              </p:par>
                              <p:par>
                                <p:cTn id="135" presetID="29" presetClass="entr" presetSubtype="0" fill="hold" grpId="0" nodeType="withEffect">
                                  <p:stCondLst>
                                    <p:cond delay="0"/>
                                  </p:stCondLst>
                                  <p:childTnLst>
                                    <p:set>
                                      <p:cBhvr>
                                        <p:cTn id="136" dur="1" fill="hold">
                                          <p:stCondLst>
                                            <p:cond delay="0"/>
                                          </p:stCondLst>
                                        </p:cTn>
                                        <p:tgtEl>
                                          <p:spTgt spid="77877"/>
                                        </p:tgtEl>
                                        <p:attrNameLst>
                                          <p:attrName>style.visibility</p:attrName>
                                        </p:attrNameLst>
                                      </p:cBhvr>
                                      <p:to>
                                        <p:strVal val="visible"/>
                                      </p:to>
                                    </p:set>
                                    <p:anim calcmode="lin" valueType="num">
                                      <p:cBhvr>
                                        <p:cTn id="137" dur="1000" fill="hold"/>
                                        <p:tgtEl>
                                          <p:spTgt spid="77877"/>
                                        </p:tgtEl>
                                        <p:attrNameLst>
                                          <p:attrName>ppt_x</p:attrName>
                                        </p:attrNameLst>
                                      </p:cBhvr>
                                      <p:tavLst>
                                        <p:tav tm="0">
                                          <p:val>
                                            <p:strVal val="#ppt_x-.2"/>
                                          </p:val>
                                        </p:tav>
                                        <p:tav tm="100000">
                                          <p:val>
                                            <p:strVal val="#ppt_x"/>
                                          </p:val>
                                        </p:tav>
                                      </p:tavLst>
                                    </p:anim>
                                    <p:anim calcmode="lin" valueType="num">
                                      <p:cBhvr>
                                        <p:cTn id="138" dur="1000" fill="hold"/>
                                        <p:tgtEl>
                                          <p:spTgt spid="77877"/>
                                        </p:tgtEl>
                                        <p:attrNameLst>
                                          <p:attrName>ppt_y</p:attrName>
                                        </p:attrNameLst>
                                      </p:cBhvr>
                                      <p:tavLst>
                                        <p:tav tm="0">
                                          <p:val>
                                            <p:strVal val="#ppt_y"/>
                                          </p:val>
                                        </p:tav>
                                        <p:tav tm="100000">
                                          <p:val>
                                            <p:strVal val="#ppt_y"/>
                                          </p:val>
                                        </p:tav>
                                      </p:tavLst>
                                    </p:anim>
                                    <p:animEffect transition="in" filter="wipe(right)" prLst="gradientSize: 0.1">
                                      <p:cBhvr>
                                        <p:cTn id="139" dur="1000"/>
                                        <p:tgtEl>
                                          <p:spTgt spid="77877"/>
                                        </p:tgtEl>
                                      </p:cBhvr>
                                    </p:animEffect>
                                  </p:childTnLst>
                                </p:cTn>
                              </p:par>
                              <p:par>
                                <p:cTn id="140" presetID="29" presetClass="entr" presetSubtype="0" fill="hold" grpId="0" nodeType="withEffect">
                                  <p:stCondLst>
                                    <p:cond delay="0"/>
                                  </p:stCondLst>
                                  <p:childTnLst>
                                    <p:set>
                                      <p:cBhvr>
                                        <p:cTn id="141" dur="1" fill="hold">
                                          <p:stCondLst>
                                            <p:cond delay="0"/>
                                          </p:stCondLst>
                                        </p:cTn>
                                        <p:tgtEl>
                                          <p:spTgt spid="77878"/>
                                        </p:tgtEl>
                                        <p:attrNameLst>
                                          <p:attrName>style.visibility</p:attrName>
                                        </p:attrNameLst>
                                      </p:cBhvr>
                                      <p:to>
                                        <p:strVal val="visible"/>
                                      </p:to>
                                    </p:set>
                                    <p:anim calcmode="lin" valueType="num">
                                      <p:cBhvr>
                                        <p:cTn id="142" dur="1000" fill="hold"/>
                                        <p:tgtEl>
                                          <p:spTgt spid="77878"/>
                                        </p:tgtEl>
                                        <p:attrNameLst>
                                          <p:attrName>ppt_x</p:attrName>
                                        </p:attrNameLst>
                                      </p:cBhvr>
                                      <p:tavLst>
                                        <p:tav tm="0">
                                          <p:val>
                                            <p:strVal val="#ppt_x-.2"/>
                                          </p:val>
                                        </p:tav>
                                        <p:tav tm="100000">
                                          <p:val>
                                            <p:strVal val="#ppt_x"/>
                                          </p:val>
                                        </p:tav>
                                      </p:tavLst>
                                    </p:anim>
                                    <p:anim calcmode="lin" valueType="num">
                                      <p:cBhvr>
                                        <p:cTn id="143" dur="1000" fill="hold"/>
                                        <p:tgtEl>
                                          <p:spTgt spid="77878"/>
                                        </p:tgtEl>
                                        <p:attrNameLst>
                                          <p:attrName>ppt_y</p:attrName>
                                        </p:attrNameLst>
                                      </p:cBhvr>
                                      <p:tavLst>
                                        <p:tav tm="0">
                                          <p:val>
                                            <p:strVal val="#ppt_y"/>
                                          </p:val>
                                        </p:tav>
                                        <p:tav tm="100000">
                                          <p:val>
                                            <p:strVal val="#ppt_y"/>
                                          </p:val>
                                        </p:tav>
                                      </p:tavLst>
                                    </p:anim>
                                    <p:animEffect transition="in" filter="wipe(right)" prLst="gradientSize: 0.1">
                                      <p:cBhvr>
                                        <p:cTn id="144" dur="1000"/>
                                        <p:tgtEl>
                                          <p:spTgt spid="77878"/>
                                        </p:tgtEl>
                                      </p:cBhvr>
                                    </p:animEffect>
                                  </p:childTnLst>
                                </p:cTn>
                              </p:par>
                              <p:par>
                                <p:cTn id="145" presetID="29" presetClass="entr" presetSubtype="0" fill="hold" grpId="0" nodeType="withEffect">
                                  <p:stCondLst>
                                    <p:cond delay="0"/>
                                  </p:stCondLst>
                                  <p:childTnLst>
                                    <p:set>
                                      <p:cBhvr>
                                        <p:cTn id="146" dur="1" fill="hold">
                                          <p:stCondLst>
                                            <p:cond delay="0"/>
                                          </p:stCondLst>
                                        </p:cTn>
                                        <p:tgtEl>
                                          <p:spTgt spid="77879"/>
                                        </p:tgtEl>
                                        <p:attrNameLst>
                                          <p:attrName>style.visibility</p:attrName>
                                        </p:attrNameLst>
                                      </p:cBhvr>
                                      <p:to>
                                        <p:strVal val="visible"/>
                                      </p:to>
                                    </p:set>
                                    <p:anim calcmode="lin" valueType="num">
                                      <p:cBhvr>
                                        <p:cTn id="147" dur="1000" fill="hold"/>
                                        <p:tgtEl>
                                          <p:spTgt spid="77879"/>
                                        </p:tgtEl>
                                        <p:attrNameLst>
                                          <p:attrName>ppt_x</p:attrName>
                                        </p:attrNameLst>
                                      </p:cBhvr>
                                      <p:tavLst>
                                        <p:tav tm="0">
                                          <p:val>
                                            <p:strVal val="#ppt_x-.2"/>
                                          </p:val>
                                        </p:tav>
                                        <p:tav tm="100000">
                                          <p:val>
                                            <p:strVal val="#ppt_x"/>
                                          </p:val>
                                        </p:tav>
                                      </p:tavLst>
                                    </p:anim>
                                    <p:anim calcmode="lin" valueType="num">
                                      <p:cBhvr>
                                        <p:cTn id="148" dur="1000" fill="hold"/>
                                        <p:tgtEl>
                                          <p:spTgt spid="77879"/>
                                        </p:tgtEl>
                                        <p:attrNameLst>
                                          <p:attrName>ppt_y</p:attrName>
                                        </p:attrNameLst>
                                      </p:cBhvr>
                                      <p:tavLst>
                                        <p:tav tm="0">
                                          <p:val>
                                            <p:strVal val="#ppt_y"/>
                                          </p:val>
                                        </p:tav>
                                        <p:tav tm="100000">
                                          <p:val>
                                            <p:strVal val="#ppt_y"/>
                                          </p:val>
                                        </p:tav>
                                      </p:tavLst>
                                    </p:anim>
                                    <p:animEffect transition="in" filter="wipe(right)" prLst="gradientSize: 0.1">
                                      <p:cBhvr>
                                        <p:cTn id="149" dur="1000"/>
                                        <p:tgtEl>
                                          <p:spTgt spid="77879"/>
                                        </p:tgtEl>
                                      </p:cBhvr>
                                    </p:animEffect>
                                  </p:childTnLst>
                                </p:cTn>
                              </p:par>
                              <p:par>
                                <p:cTn id="150" presetID="29" presetClass="entr" presetSubtype="0" fill="hold" grpId="0" nodeType="withEffect">
                                  <p:stCondLst>
                                    <p:cond delay="0"/>
                                  </p:stCondLst>
                                  <p:childTnLst>
                                    <p:set>
                                      <p:cBhvr>
                                        <p:cTn id="151" dur="1" fill="hold">
                                          <p:stCondLst>
                                            <p:cond delay="0"/>
                                          </p:stCondLst>
                                        </p:cTn>
                                        <p:tgtEl>
                                          <p:spTgt spid="77880"/>
                                        </p:tgtEl>
                                        <p:attrNameLst>
                                          <p:attrName>style.visibility</p:attrName>
                                        </p:attrNameLst>
                                      </p:cBhvr>
                                      <p:to>
                                        <p:strVal val="visible"/>
                                      </p:to>
                                    </p:set>
                                    <p:anim calcmode="lin" valueType="num">
                                      <p:cBhvr>
                                        <p:cTn id="152" dur="1000" fill="hold"/>
                                        <p:tgtEl>
                                          <p:spTgt spid="77880"/>
                                        </p:tgtEl>
                                        <p:attrNameLst>
                                          <p:attrName>ppt_x</p:attrName>
                                        </p:attrNameLst>
                                      </p:cBhvr>
                                      <p:tavLst>
                                        <p:tav tm="0">
                                          <p:val>
                                            <p:strVal val="#ppt_x-.2"/>
                                          </p:val>
                                        </p:tav>
                                        <p:tav tm="100000">
                                          <p:val>
                                            <p:strVal val="#ppt_x"/>
                                          </p:val>
                                        </p:tav>
                                      </p:tavLst>
                                    </p:anim>
                                    <p:anim calcmode="lin" valueType="num">
                                      <p:cBhvr>
                                        <p:cTn id="153" dur="1000" fill="hold"/>
                                        <p:tgtEl>
                                          <p:spTgt spid="77880"/>
                                        </p:tgtEl>
                                        <p:attrNameLst>
                                          <p:attrName>ppt_y</p:attrName>
                                        </p:attrNameLst>
                                      </p:cBhvr>
                                      <p:tavLst>
                                        <p:tav tm="0">
                                          <p:val>
                                            <p:strVal val="#ppt_y"/>
                                          </p:val>
                                        </p:tav>
                                        <p:tav tm="100000">
                                          <p:val>
                                            <p:strVal val="#ppt_y"/>
                                          </p:val>
                                        </p:tav>
                                      </p:tavLst>
                                    </p:anim>
                                    <p:animEffect transition="in" filter="wipe(right)" prLst="gradientSize: 0.1">
                                      <p:cBhvr>
                                        <p:cTn id="154" dur="1000"/>
                                        <p:tgtEl>
                                          <p:spTgt spid="77880"/>
                                        </p:tgtEl>
                                      </p:cBhvr>
                                    </p:animEffect>
                                  </p:childTnLst>
                                </p:cTn>
                              </p:par>
                              <p:par>
                                <p:cTn id="155" presetID="29" presetClass="entr" presetSubtype="0" fill="hold" grpId="0" nodeType="withEffect">
                                  <p:stCondLst>
                                    <p:cond delay="0"/>
                                  </p:stCondLst>
                                  <p:childTnLst>
                                    <p:set>
                                      <p:cBhvr>
                                        <p:cTn id="156" dur="1" fill="hold">
                                          <p:stCondLst>
                                            <p:cond delay="0"/>
                                          </p:stCondLst>
                                        </p:cTn>
                                        <p:tgtEl>
                                          <p:spTgt spid="77881"/>
                                        </p:tgtEl>
                                        <p:attrNameLst>
                                          <p:attrName>style.visibility</p:attrName>
                                        </p:attrNameLst>
                                      </p:cBhvr>
                                      <p:to>
                                        <p:strVal val="visible"/>
                                      </p:to>
                                    </p:set>
                                    <p:anim calcmode="lin" valueType="num">
                                      <p:cBhvr>
                                        <p:cTn id="157" dur="1000" fill="hold"/>
                                        <p:tgtEl>
                                          <p:spTgt spid="77881"/>
                                        </p:tgtEl>
                                        <p:attrNameLst>
                                          <p:attrName>ppt_x</p:attrName>
                                        </p:attrNameLst>
                                      </p:cBhvr>
                                      <p:tavLst>
                                        <p:tav tm="0">
                                          <p:val>
                                            <p:strVal val="#ppt_x-.2"/>
                                          </p:val>
                                        </p:tav>
                                        <p:tav tm="100000">
                                          <p:val>
                                            <p:strVal val="#ppt_x"/>
                                          </p:val>
                                        </p:tav>
                                      </p:tavLst>
                                    </p:anim>
                                    <p:anim calcmode="lin" valueType="num">
                                      <p:cBhvr>
                                        <p:cTn id="158" dur="1000" fill="hold"/>
                                        <p:tgtEl>
                                          <p:spTgt spid="77881"/>
                                        </p:tgtEl>
                                        <p:attrNameLst>
                                          <p:attrName>ppt_y</p:attrName>
                                        </p:attrNameLst>
                                      </p:cBhvr>
                                      <p:tavLst>
                                        <p:tav tm="0">
                                          <p:val>
                                            <p:strVal val="#ppt_y"/>
                                          </p:val>
                                        </p:tav>
                                        <p:tav tm="100000">
                                          <p:val>
                                            <p:strVal val="#ppt_y"/>
                                          </p:val>
                                        </p:tav>
                                      </p:tavLst>
                                    </p:anim>
                                    <p:animEffect transition="in" filter="wipe(right)" prLst="gradientSize: 0.1">
                                      <p:cBhvr>
                                        <p:cTn id="159" dur="1000"/>
                                        <p:tgtEl>
                                          <p:spTgt spid="77881"/>
                                        </p:tgtEl>
                                      </p:cBhvr>
                                    </p:animEffect>
                                  </p:childTnLst>
                                </p:cTn>
                              </p:par>
                            </p:childTnLst>
                          </p:cTn>
                        </p:par>
                      </p:childTnLst>
                    </p:cTn>
                  </p:par>
                  <p:par>
                    <p:cTn id="160" fill="hold" nodeType="clickPar">
                      <p:stCondLst>
                        <p:cond delay="indefinite"/>
                      </p:stCondLst>
                      <p:childTnLst>
                        <p:par>
                          <p:cTn id="161" fill="hold" nodeType="withGroup">
                            <p:stCondLst>
                              <p:cond delay="0"/>
                            </p:stCondLst>
                            <p:childTnLst>
                              <p:par>
                                <p:cTn id="162" presetID="19" presetClass="entr" presetSubtype="10" fill="hold" grpId="0" nodeType="clickEffect">
                                  <p:stCondLst>
                                    <p:cond delay="0"/>
                                  </p:stCondLst>
                                  <p:childTnLst>
                                    <p:set>
                                      <p:cBhvr>
                                        <p:cTn id="163" dur="1" fill="hold">
                                          <p:stCondLst>
                                            <p:cond delay="0"/>
                                          </p:stCondLst>
                                        </p:cTn>
                                        <p:tgtEl>
                                          <p:spTgt spid="77863"/>
                                        </p:tgtEl>
                                        <p:attrNameLst>
                                          <p:attrName>style.visibility</p:attrName>
                                        </p:attrNameLst>
                                      </p:cBhvr>
                                      <p:to>
                                        <p:strVal val="visible"/>
                                      </p:to>
                                    </p:set>
                                    <p:anim calcmode="lin" valueType="num">
                                      <p:cBhvr>
                                        <p:cTn id="164" dur="5000" fill="hold"/>
                                        <p:tgtEl>
                                          <p:spTgt spid="77863"/>
                                        </p:tgtEl>
                                        <p:attrNameLst>
                                          <p:attrName>ppt_w</p:attrName>
                                        </p:attrNameLst>
                                      </p:cBhvr>
                                      <p:tavLst>
                                        <p:tav tm="0" fmla="#ppt_w*sin(2.5*pi*$)">
                                          <p:val>
                                            <p:fltVal val="0"/>
                                          </p:val>
                                        </p:tav>
                                        <p:tav tm="100000">
                                          <p:val>
                                            <p:fltVal val="1"/>
                                          </p:val>
                                        </p:tav>
                                      </p:tavLst>
                                    </p:anim>
                                    <p:anim calcmode="lin" valueType="num">
                                      <p:cBhvr>
                                        <p:cTn id="165" dur="5000" fill="hold"/>
                                        <p:tgtEl>
                                          <p:spTgt spid="77863"/>
                                        </p:tgtEl>
                                        <p:attrNameLst>
                                          <p:attrName>ppt_h</p:attrName>
                                        </p:attrNameLst>
                                      </p:cBhvr>
                                      <p:tavLst>
                                        <p:tav tm="0">
                                          <p:val>
                                            <p:strVal val="#ppt_h"/>
                                          </p:val>
                                        </p:tav>
                                        <p:tav tm="100000">
                                          <p:val>
                                            <p:strVal val="#ppt_h"/>
                                          </p:val>
                                        </p:tav>
                                      </p:tavLst>
                                    </p:anim>
                                  </p:childTnLst>
                                </p:cTn>
                              </p:par>
                              <p:par>
                                <p:cTn id="166" presetID="19" presetClass="entr" presetSubtype="10" fill="hold" grpId="0" nodeType="withEffect">
                                  <p:stCondLst>
                                    <p:cond delay="0"/>
                                  </p:stCondLst>
                                  <p:childTnLst>
                                    <p:set>
                                      <p:cBhvr>
                                        <p:cTn id="167" dur="1" fill="hold">
                                          <p:stCondLst>
                                            <p:cond delay="0"/>
                                          </p:stCondLst>
                                        </p:cTn>
                                        <p:tgtEl>
                                          <p:spTgt spid="77872"/>
                                        </p:tgtEl>
                                        <p:attrNameLst>
                                          <p:attrName>style.visibility</p:attrName>
                                        </p:attrNameLst>
                                      </p:cBhvr>
                                      <p:to>
                                        <p:strVal val="visible"/>
                                      </p:to>
                                    </p:set>
                                    <p:anim calcmode="lin" valueType="num">
                                      <p:cBhvr>
                                        <p:cTn id="168" dur="5000" fill="hold"/>
                                        <p:tgtEl>
                                          <p:spTgt spid="77872"/>
                                        </p:tgtEl>
                                        <p:attrNameLst>
                                          <p:attrName>ppt_w</p:attrName>
                                        </p:attrNameLst>
                                      </p:cBhvr>
                                      <p:tavLst>
                                        <p:tav tm="0" fmla="#ppt_w*sin(2.5*pi*$)">
                                          <p:val>
                                            <p:fltVal val="0"/>
                                          </p:val>
                                        </p:tav>
                                        <p:tav tm="100000">
                                          <p:val>
                                            <p:fltVal val="1"/>
                                          </p:val>
                                        </p:tav>
                                      </p:tavLst>
                                    </p:anim>
                                    <p:anim calcmode="lin" valueType="num">
                                      <p:cBhvr>
                                        <p:cTn id="169" dur="5000" fill="hold"/>
                                        <p:tgtEl>
                                          <p:spTgt spid="7787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33" grpId="0" animBg="1"/>
      <p:bldP spid="77834" grpId="1" animBg="1"/>
      <p:bldP spid="77835" grpId="1" animBg="1"/>
      <p:bldP spid="77836" grpId="3" animBg="1"/>
      <p:bldP spid="77837" grpId="3" animBg="1"/>
      <p:bldP spid="77838" grpId="3" animBg="1"/>
      <p:bldP spid="77839" grpId="1" animBg="1"/>
      <p:bldP spid="77840" grpId="3" animBg="1"/>
      <p:bldP spid="77841" grpId="3" animBg="1"/>
      <p:bldP spid="77843" grpId="3" animBg="1"/>
      <p:bldP spid="77844" grpId="3" animBg="1"/>
      <p:bldP spid="77845" grpId="0" animBg="1"/>
      <p:bldP spid="77846" grpId="0" animBg="1"/>
      <p:bldP spid="77847" grpId="3" animBg="1"/>
      <p:bldP spid="77851" grpId="0" animBg="1"/>
      <p:bldP spid="77852" grpId="0" animBg="1"/>
      <p:bldP spid="77863" grpId="0" animBg="1"/>
      <p:bldP spid="77872" grpId="0" animBg="1"/>
      <p:bldP spid="77873" grpId="0" animBg="1"/>
      <p:bldP spid="77874" grpId="0" animBg="1"/>
      <p:bldP spid="77875" grpId="0" animBg="1"/>
      <p:bldP spid="77876" grpId="0" animBg="1"/>
      <p:bldP spid="77877" grpId="0" animBg="1"/>
      <p:bldP spid="77878" grpId="0" animBg="1"/>
      <p:bldP spid="77879" grpId="0" animBg="1"/>
      <p:bldP spid="77880" grpId="0" animBg="1"/>
      <p:bldP spid="7788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6" name="Line 6"/>
          <p:cNvSpPr>
            <a:spLocks noChangeShapeType="1"/>
          </p:cNvSpPr>
          <p:nvPr/>
        </p:nvSpPr>
        <p:spPr bwMode="auto">
          <a:xfrm>
            <a:off x="4572000" y="692150"/>
            <a:ext cx="0" cy="6021388"/>
          </a:xfrm>
          <a:prstGeom prst="line">
            <a:avLst/>
          </a:prstGeom>
          <a:noFill/>
          <a:ln w="38100">
            <a:solidFill>
              <a:srgbClr val="E82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Content Placeholder 1"/>
          <p:cNvSpPr>
            <a:spLocks noGrp="1"/>
          </p:cNvSpPr>
          <p:nvPr>
            <p:ph sz="quarter" idx="13"/>
          </p:nvPr>
        </p:nvSpPr>
        <p:spPr>
          <a:xfrm>
            <a:off x="457200" y="1600200"/>
            <a:ext cx="8075240" cy="4525963"/>
          </a:xfrm>
        </p:spPr>
        <p:txBody>
          <a:bodyPr/>
          <a:lstStyle/>
          <a:p>
            <a:pPr algn="ctr"/>
            <a:r>
              <a:rPr lang="en-US" sz="2000" b="1" dirty="0" err="1">
                <a:solidFill>
                  <a:srgbClr val="7030A0"/>
                </a:solidFill>
              </a:rPr>
              <a:t>Raag</a:t>
            </a:r>
            <a:r>
              <a:rPr lang="en-US" sz="2000" b="1" dirty="0">
                <a:solidFill>
                  <a:srgbClr val="7030A0"/>
                </a:solidFill>
              </a:rPr>
              <a:t> </a:t>
            </a:r>
            <a:r>
              <a:rPr lang="en-US" sz="2000" b="1" dirty="0" err="1">
                <a:solidFill>
                  <a:srgbClr val="7030A0"/>
                </a:solidFill>
              </a:rPr>
              <a:t>Bhairav</a:t>
            </a:r>
            <a:r>
              <a:rPr lang="en-US" sz="2000" b="1" dirty="0">
                <a:solidFill>
                  <a:srgbClr val="7030A0"/>
                </a:solidFill>
              </a:rPr>
              <a:t> (heptatonic)</a:t>
            </a:r>
            <a:r>
              <a:rPr lang="en-US" sz="2000" dirty="0" smtClean="0">
                <a:solidFill>
                  <a:srgbClr val="7030A0"/>
                </a:solidFill>
              </a:rPr>
              <a:t/>
            </a:r>
            <a:br>
              <a:rPr lang="en-US" sz="2000" dirty="0" smtClean="0">
                <a:solidFill>
                  <a:srgbClr val="7030A0"/>
                </a:solidFill>
              </a:rPr>
            </a:br>
            <a:r>
              <a:rPr lang="en-US" sz="2000" dirty="0" err="1">
                <a:solidFill>
                  <a:srgbClr val="7030A0"/>
                </a:solidFill>
              </a:rPr>
              <a:t>Bhairav</a:t>
            </a:r>
            <a:r>
              <a:rPr lang="en-US" sz="2000" dirty="0">
                <a:solidFill>
                  <a:srgbClr val="7030A0"/>
                </a:solidFill>
              </a:rPr>
              <a:t> is another very important raga in the Hindustani classical tradition. It is a morning raga, and solemn peacefulness is its ideal mood. It is very easy, however, for this scale to deteriorate from majestically peaceful to pathetically melodramatic, and artists must watch out for that. I think it was Pundit </a:t>
            </a:r>
            <a:r>
              <a:rPr lang="en-US" sz="2000" dirty="0" err="1">
                <a:solidFill>
                  <a:srgbClr val="7030A0"/>
                </a:solidFill>
              </a:rPr>
              <a:t>Vilayat</a:t>
            </a:r>
            <a:r>
              <a:rPr lang="en-US" sz="2000" dirty="0">
                <a:solidFill>
                  <a:srgbClr val="7030A0"/>
                </a:solidFill>
              </a:rPr>
              <a:t> Khan who once described </a:t>
            </a:r>
            <a:r>
              <a:rPr lang="en-US" sz="2000" dirty="0" err="1">
                <a:solidFill>
                  <a:srgbClr val="7030A0"/>
                </a:solidFill>
              </a:rPr>
              <a:t>Raag</a:t>
            </a:r>
            <a:r>
              <a:rPr lang="en-US" sz="2000" dirty="0">
                <a:solidFill>
                  <a:srgbClr val="7030A0"/>
                </a:solidFill>
              </a:rPr>
              <a:t> </a:t>
            </a:r>
            <a:r>
              <a:rPr lang="en-US" sz="2000" dirty="0" err="1">
                <a:solidFill>
                  <a:srgbClr val="7030A0"/>
                </a:solidFill>
              </a:rPr>
              <a:t>Bhairav</a:t>
            </a:r>
            <a:r>
              <a:rPr lang="en-US" sz="2000" dirty="0">
                <a:solidFill>
                  <a:srgbClr val="7030A0"/>
                </a:solidFill>
              </a:rPr>
              <a:t> as the music in the mind of Lord Shiva as he meditated in the Himalayas. That made an impression on me. Picture Shiva-the-terrible, absorbed in the deepest meditation in a dark cave in the Himalayas. Everything is still, except for the occasional dripping of a </a:t>
            </a:r>
            <a:r>
              <a:rPr lang="en-US" sz="2000" dirty="0" err="1">
                <a:solidFill>
                  <a:srgbClr val="7030A0"/>
                </a:solidFill>
              </a:rPr>
              <a:t>stalagtite</a:t>
            </a:r>
            <a:r>
              <a:rPr lang="en-US" sz="2000" dirty="0">
                <a:solidFill>
                  <a:srgbClr val="7030A0"/>
                </a:solidFill>
              </a:rPr>
              <a:t>. Then dawn breaks and the first rays of sunlight penetrate into the cave. Imagine the music in the mind of this man of terrifying passions at that time in his state of perfect peacefulness. And that, to me, is what </a:t>
            </a:r>
            <a:r>
              <a:rPr lang="en-US" sz="2000" dirty="0" err="1">
                <a:solidFill>
                  <a:srgbClr val="7030A0"/>
                </a:solidFill>
              </a:rPr>
              <a:t>Raag</a:t>
            </a:r>
            <a:r>
              <a:rPr lang="en-US" sz="2000" dirty="0">
                <a:solidFill>
                  <a:srgbClr val="7030A0"/>
                </a:solidFill>
              </a:rPr>
              <a:t> </a:t>
            </a:r>
            <a:r>
              <a:rPr lang="en-US" sz="2000" dirty="0" err="1">
                <a:solidFill>
                  <a:srgbClr val="7030A0"/>
                </a:solidFill>
              </a:rPr>
              <a:t>Bhairav</a:t>
            </a:r>
            <a:r>
              <a:rPr lang="en-US" sz="2000" dirty="0">
                <a:solidFill>
                  <a:srgbClr val="7030A0"/>
                </a:solidFill>
              </a:rPr>
              <a:t> should be</a:t>
            </a:r>
          </a:p>
        </p:txBody>
      </p:sp>
      <p:sp>
        <p:nvSpPr>
          <p:cNvPr id="3" name="Title 2"/>
          <p:cNvSpPr>
            <a:spLocks noGrp="1"/>
          </p:cNvSpPr>
          <p:nvPr>
            <p:ph type="title"/>
          </p:nvPr>
        </p:nvSpPr>
        <p:spPr/>
        <p:txBody>
          <a:bodyPr/>
          <a:lstStyle/>
          <a:p>
            <a:r>
              <a:rPr lang="en-US" i="1" u="sng" dirty="0" smtClean="0">
                <a:solidFill>
                  <a:srgbClr val="FF0000"/>
                </a:solidFill>
              </a:rPr>
              <a:t>RAAG BHAIRAV</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3" name="Rectangle 5"/>
          <p:cNvSpPr>
            <a:spLocks noGrp="1" noChangeArrowheads="1"/>
          </p:cNvSpPr>
          <p:nvPr>
            <p:ph type="subTitle" idx="1"/>
          </p:nvPr>
        </p:nvSpPr>
        <p:spPr>
          <a:xfrm>
            <a:off x="323850" y="836613"/>
            <a:ext cx="8351838" cy="6021387"/>
          </a:xfrm>
          <a:solidFill>
            <a:schemeClr val="tx2">
              <a:lumMod val="10000"/>
            </a:schemeClr>
          </a:solidFill>
        </p:spPr>
        <p:txBody>
          <a:bodyPr/>
          <a:lstStyle/>
          <a:p>
            <a:pPr algn="l">
              <a:lnSpc>
                <a:spcPct val="90000"/>
              </a:lnSpc>
            </a:pPr>
            <a:endParaRPr lang="en-US" sz="2400" dirty="0">
              <a:solidFill>
                <a:srgbClr val="9933FF"/>
              </a:solidFill>
            </a:endParaRPr>
          </a:p>
          <a:p>
            <a:pPr algn="l">
              <a:lnSpc>
                <a:spcPct val="90000"/>
              </a:lnSpc>
            </a:pPr>
            <a:r>
              <a:rPr lang="en-US" sz="2400" dirty="0">
                <a:solidFill>
                  <a:srgbClr val="8913FF"/>
                </a:solidFill>
              </a:rPr>
              <a:t>  8.     Sa – </a:t>
            </a:r>
            <a:r>
              <a:rPr lang="en-US" sz="2400" dirty="0" err="1">
                <a:solidFill>
                  <a:srgbClr val="8913FF"/>
                </a:solidFill>
              </a:rPr>
              <a:t>Shadja</a:t>
            </a:r>
            <a:r>
              <a:rPr lang="en-US" sz="2400" dirty="0">
                <a:solidFill>
                  <a:srgbClr val="8913FF"/>
                </a:solidFill>
              </a:rPr>
              <a:t> – Do – Tonic</a:t>
            </a:r>
          </a:p>
          <a:p>
            <a:pPr algn="l">
              <a:lnSpc>
                <a:spcPct val="90000"/>
              </a:lnSpc>
            </a:pPr>
            <a:r>
              <a:rPr lang="en-US" sz="2400" dirty="0">
                <a:solidFill>
                  <a:srgbClr val="8F2185"/>
                </a:solidFill>
              </a:rPr>
              <a:t>  7.     Ni – </a:t>
            </a:r>
            <a:r>
              <a:rPr lang="en-US" sz="2400" dirty="0" err="1">
                <a:solidFill>
                  <a:srgbClr val="8F2185"/>
                </a:solidFill>
              </a:rPr>
              <a:t>Nishada</a:t>
            </a:r>
            <a:r>
              <a:rPr lang="en-US" sz="2400" dirty="0">
                <a:solidFill>
                  <a:srgbClr val="8F2185"/>
                </a:solidFill>
              </a:rPr>
              <a:t> – Si/Ti – Leading Note</a:t>
            </a:r>
          </a:p>
          <a:p>
            <a:pPr algn="l">
              <a:lnSpc>
                <a:spcPct val="90000"/>
              </a:lnSpc>
            </a:pPr>
            <a:r>
              <a:rPr lang="en-US" sz="2400" dirty="0">
                <a:solidFill>
                  <a:srgbClr val="8F2185"/>
                </a:solidFill>
                <a:latin typeface="MS Mincho" pitchFamily="49" charset="-128"/>
                <a:ea typeface="MS Mincho" pitchFamily="49" charset="-128"/>
              </a:rPr>
              <a:t>♭</a:t>
            </a:r>
            <a:r>
              <a:rPr lang="en-US" sz="2400" dirty="0">
                <a:solidFill>
                  <a:srgbClr val="8F2185"/>
                </a:solidFill>
              </a:rPr>
              <a:t>7.     </a:t>
            </a:r>
            <a:r>
              <a:rPr lang="en-US" sz="2400" u="sng" dirty="0">
                <a:solidFill>
                  <a:srgbClr val="8F2185"/>
                </a:solidFill>
              </a:rPr>
              <a:t>Ni</a:t>
            </a:r>
            <a:r>
              <a:rPr lang="en-US" sz="2400" dirty="0">
                <a:solidFill>
                  <a:srgbClr val="8F2185"/>
                </a:solidFill>
              </a:rPr>
              <a:t> – </a:t>
            </a:r>
            <a:r>
              <a:rPr lang="en-US" sz="2400" dirty="0" err="1">
                <a:solidFill>
                  <a:srgbClr val="8F2185"/>
                </a:solidFill>
              </a:rPr>
              <a:t>Komala</a:t>
            </a:r>
            <a:r>
              <a:rPr lang="en-US" sz="2400" dirty="0">
                <a:solidFill>
                  <a:srgbClr val="8F2185"/>
                </a:solidFill>
              </a:rPr>
              <a:t> </a:t>
            </a:r>
            <a:r>
              <a:rPr lang="en-US" sz="2400" dirty="0" err="1">
                <a:solidFill>
                  <a:srgbClr val="8F2185"/>
                </a:solidFill>
              </a:rPr>
              <a:t>Nishada</a:t>
            </a:r>
            <a:endParaRPr lang="en-US" sz="2400" u="sng" dirty="0">
              <a:solidFill>
                <a:srgbClr val="8F2185"/>
              </a:solidFill>
            </a:endParaRPr>
          </a:p>
          <a:p>
            <a:pPr algn="l">
              <a:lnSpc>
                <a:spcPct val="90000"/>
              </a:lnSpc>
            </a:pPr>
            <a:r>
              <a:rPr lang="en-US" sz="2400" dirty="0">
                <a:solidFill>
                  <a:srgbClr val="CC7900"/>
                </a:solidFill>
              </a:rPr>
              <a:t>  6.     </a:t>
            </a:r>
            <a:r>
              <a:rPr lang="en-US" sz="2400" dirty="0" err="1">
                <a:solidFill>
                  <a:srgbClr val="CC7900"/>
                </a:solidFill>
              </a:rPr>
              <a:t>Dha</a:t>
            </a:r>
            <a:r>
              <a:rPr lang="en-US" sz="2400" dirty="0">
                <a:solidFill>
                  <a:srgbClr val="CC7900"/>
                </a:solidFill>
              </a:rPr>
              <a:t> – </a:t>
            </a:r>
            <a:r>
              <a:rPr lang="en-US" sz="2400" dirty="0" err="1">
                <a:solidFill>
                  <a:srgbClr val="CC7900"/>
                </a:solidFill>
              </a:rPr>
              <a:t>Dhaivata</a:t>
            </a:r>
            <a:r>
              <a:rPr lang="en-US" sz="2400" dirty="0">
                <a:solidFill>
                  <a:srgbClr val="CC7900"/>
                </a:solidFill>
              </a:rPr>
              <a:t> – </a:t>
            </a:r>
            <a:r>
              <a:rPr lang="en-US" sz="2400" dirty="0" err="1">
                <a:solidFill>
                  <a:srgbClr val="CC7900"/>
                </a:solidFill>
              </a:rPr>
              <a:t>Lah</a:t>
            </a:r>
            <a:r>
              <a:rPr lang="en-US" sz="2400" dirty="0">
                <a:solidFill>
                  <a:srgbClr val="CC7900"/>
                </a:solidFill>
              </a:rPr>
              <a:t> – </a:t>
            </a:r>
            <a:r>
              <a:rPr lang="en-US" sz="2400" dirty="0" err="1">
                <a:solidFill>
                  <a:srgbClr val="CC7900"/>
                </a:solidFill>
              </a:rPr>
              <a:t>Submediant</a:t>
            </a:r>
            <a:endParaRPr lang="en-US" sz="2400" dirty="0">
              <a:solidFill>
                <a:srgbClr val="CC7900"/>
              </a:solidFill>
            </a:endParaRPr>
          </a:p>
          <a:p>
            <a:pPr algn="l">
              <a:lnSpc>
                <a:spcPct val="90000"/>
              </a:lnSpc>
            </a:pPr>
            <a:r>
              <a:rPr lang="en-US" sz="2400" dirty="0">
                <a:solidFill>
                  <a:srgbClr val="8F2185"/>
                </a:solidFill>
                <a:latin typeface="MS Mincho" pitchFamily="49" charset="-128"/>
                <a:ea typeface="MS Mincho" pitchFamily="49" charset="-128"/>
              </a:rPr>
              <a:t>♭</a:t>
            </a:r>
            <a:r>
              <a:rPr lang="en-US" sz="2800" dirty="0">
                <a:solidFill>
                  <a:srgbClr val="8F2185"/>
                </a:solidFill>
                <a:latin typeface="Tw Cen MT Condensed" pitchFamily="34" charset="0"/>
              </a:rPr>
              <a:t> </a:t>
            </a:r>
            <a:r>
              <a:rPr lang="en-US" sz="2400" dirty="0">
                <a:solidFill>
                  <a:srgbClr val="CC7900"/>
                </a:solidFill>
              </a:rPr>
              <a:t>6.     </a:t>
            </a:r>
            <a:r>
              <a:rPr lang="en-US" sz="2400" u="sng" dirty="0" err="1">
                <a:solidFill>
                  <a:srgbClr val="CC7900"/>
                </a:solidFill>
              </a:rPr>
              <a:t>Dha</a:t>
            </a:r>
            <a:r>
              <a:rPr lang="en-US" sz="2400" dirty="0">
                <a:solidFill>
                  <a:srgbClr val="CC7900"/>
                </a:solidFill>
              </a:rPr>
              <a:t> – </a:t>
            </a:r>
            <a:r>
              <a:rPr lang="en-US" sz="2400" dirty="0" err="1">
                <a:solidFill>
                  <a:srgbClr val="CC7900"/>
                </a:solidFill>
              </a:rPr>
              <a:t>Komala</a:t>
            </a:r>
            <a:r>
              <a:rPr lang="en-US" sz="2400" dirty="0">
                <a:solidFill>
                  <a:srgbClr val="CC7900"/>
                </a:solidFill>
              </a:rPr>
              <a:t> </a:t>
            </a:r>
            <a:r>
              <a:rPr lang="en-US" sz="2400" dirty="0" err="1">
                <a:solidFill>
                  <a:srgbClr val="CC7900"/>
                </a:solidFill>
              </a:rPr>
              <a:t>Dhaivata</a:t>
            </a:r>
            <a:endParaRPr lang="en-US" sz="2400" u="sng" dirty="0">
              <a:solidFill>
                <a:srgbClr val="CC7900"/>
              </a:solidFill>
            </a:endParaRPr>
          </a:p>
          <a:p>
            <a:pPr algn="l">
              <a:lnSpc>
                <a:spcPct val="90000"/>
              </a:lnSpc>
            </a:pPr>
            <a:r>
              <a:rPr lang="en-US" sz="2400" dirty="0">
                <a:solidFill>
                  <a:srgbClr val="006600"/>
                </a:solidFill>
              </a:rPr>
              <a:t>  5.     Pa – </a:t>
            </a:r>
            <a:r>
              <a:rPr lang="en-US" sz="2400" dirty="0" err="1">
                <a:solidFill>
                  <a:srgbClr val="006600"/>
                </a:solidFill>
              </a:rPr>
              <a:t>Panchama</a:t>
            </a:r>
            <a:r>
              <a:rPr lang="en-US" sz="2400" dirty="0">
                <a:solidFill>
                  <a:srgbClr val="006600"/>
                </a:solidFill>
              </a:rPr>
              <a:t> – </a:t>
            </a:r>
            <a:r>
              <a:rPr lang="en-US" sz="2400" dirty="0" err="1">
                <a:solidFill>
                  <a:srgbClr val="006600"/>
                </a:solidFill>
              </a:rPr>
              <a:t>Soh</a:t>
            </a:r>
            <a:r>
              <a:rPr lang="en-US" sz="2400" dirty="0">
                <a:solidFill>
                  <a:srgbClr val="006600"/>
                </a:solidFill>
              </a:rPr>
              <a:t> – Dominant</a:t>
            </a:r>
          </a:p>
          <a:p>
            <a:pPr algn="l">
              <a:lnSpc>
                <a:spcPct val="90000"/>
              </a:lnSpc>
            </a:pPr>
            <a:r>
              <a:rPr lang="en-US" sz="2400" dirty="0">
                <a:solidFill>
                  <a:srgbClr val="CC3300"/>
                </a:solidFill>
              </a:rPr>
              <a:t> </a:t>
            </a:r>
            <a:r>
              <a:rPr lang="en-US" sz="2400" dirty="0">
                <a:solidFill>
                  <a:srgbClr val="CC3300"/>
                </a:solidFill>
                <a:latin typeface="Opus Text" pitchFamily="2" charset="0"/>
              </a:rPr>
              <a:t># </a:t>
            </a:r>
            <a:r>
              <a:rPr lang="en-US" sz="2400" dirty="0">
                <a:solidFill>
                  <a:srgbClr val="CC3300"/>
                </a:solidFill>
              </a:rPr>
              <a:t>4.     Ma’ – </a:t>
            </a:r>
            <a:r>
              <a:rPr lang="en-US" sz="2400" dirty="0" err="1">
                <a:solidFill>
                  <a:srgbClr val="CC3300"/>
                </a:solidFill>
              </a:rPr>
              <a:t>Tivra</a:t>
            </a:r>
            <a:r>
              <a:rPr lang="en-US" sz="2400" dirty="0">
                <a:solidFill>
                  <a:srgbClr val="CC3300"/>
                </a:solidFill>
              </a:rPr>
              <a:t>/Kari </a:t>
            </a:r>
            <a:r>
              <a:rPr lang="en-US" sz="2400" dirty="0" err="1">
                <a:solidFill>
                  <a:srgbClr val="CC3300"/>
                </a:solidFill>
              </a:rPr>
              <a:t>Madhyama</a:t>
            </a:r>
            <a:endParaRPr lang="en-US" sz="2400" dirty="0">
              <a:solidFill>
                <a:srgbClr val="CC3300"/>
              </a:solidFill>
            </a:endParaRPr>
          </a:p>
          <a:p>
            <a:pPr algn="l">
              <a:lnSpc>
                <a:spcPct val="90000"/>
              </a:lnSpc>
            </a:pPr>
            <a:r>
              <a:rPr lang="en-US" sz="2400" dirty="0">
                <a:solidFill>
                  <a:srgbClr val="CC3300"/>
                </a:solidFill>
              </a:rPr>
              <a:t>  4.     Ma – </a:t>
            </a:r>
            <a:r>
              <a:rPr lang="en-US" sz="2400" dirty="0" err="1">
                <a:solidFill>
                  <a:srgbClr val="CC3300"/>
                </a:solidFill>
              </a:rPr>
              <a:t>Madhyama</a:t>
            </a:r>
            <a:r>
              <a:rPr lang="en-US" sz="2400" dirty="0">
                <a:solidFill>
                  <a:srgbClr val="CC3300"/>
                </a:solidFill>
              </a:rPr>
              <a:t> – </a:t>
            </a:r>
            <a:r>
              <a:rPr lang="en-US" sz="2400" dirty="0" err="1">
                <a:solidFill>
                  <a:srgbClr val="CC3300"/>
                </a:solidFill>
              </a:rPr>
              <a:t>Fah</a:t>
            </a:r>
            <a:r>
              <a:rPr lang="en-US" sz="2400" dirty="0">
                <a:solidFill>
                  <a:srgbClr val="CC3300"/>
                </a:solidFill>
              </a:rPr>
              <a:t> – Subdominant</a:t>
            </a:r>
          </a:p>
          <a:p>
            <a:pPr algn="l">
              <a:lnSpc>
                <a:spcPct val="90000"/>
              </a:lnSpc>
            </a:pPr>
            <a:r>
              <a:rPr lang="en-US" sz="2400" dirty="0">
                <a:solidFill>
                  <a:srgbClr val="CD05D7"/>
                </a:solidFill>
              </a:rPr>
              <a:t>  3.     </a:t>
            </a:r>
            <a:r>
              <a:rPr lang="en-US" sz="2400" dirty="0" err="1">
                <a:solidFill>
                  <a:srgbClr val="CD05D7"/>
                </a:solidFill>
              </a:rPr>
              <a:t>Ga</a:t>
            </a:r>
            <a:r>
              <a:rPr lang="en-US" sz="2400" dirty="0">
                <a:solidFill>
                  <a:srgbClr val="CD05D7"/>
                </a:solidFill>
              </a:rPr>
              <a:t> – </a:t>
            </a:r>
            <a:r>
              <a:rPr lang="en-US" sz="2400" dirty="0" err="1">
                <a:solidFill>
                  <a:srgbClr val="CD05D7"/>
                </a:solidFill>
              </a:rPr>
              <a:t>Gandhara</a:t>
            </a:r>
            <a:r>
              <a:rPr lang="en-US" sz="2400" dirty="0">
                <a:solidFill>
                  <a:srgbClr val="CD05D7"/>
                </a:solidFill>
              </a:rPr>
              <a:t> – Mi – </a:t>
            </a:r>
            <a:r>
              <a:rPr lang="en-US" sz="2400" dirty="0" err="1">
                <a:solidFill>
                  <a:srgbClr val="CD05D7"/>
                </a:solidFill>
              </a:rPr>
              <a:t>Mediant</a:t>
            </a:r>
            <a:endParaRPr lang="en-US" sz="2400" dirty="0">
              <a:solidFill>
                <a:srgbClr val="CD05D7"/>
              </a:solidFill>
            </a:endParaRPr>
          </a:p>
          <a:p>
            <a:pPr algn="l">
              <a:lnSpc>
                <a:spcPct val="90000"/>
              </a:lnSpc>
            </a:pPr>
            <a:r>
              <a:rPr lang="en-US" sz="2400" dirty="0">
                <a:solidFill>
                  <a:srgbClr val="8F2185"/>
                </a:solidFill>
                <a:latin typeface="MS Mincho" pitchFamily="49" charset="-128"/>
                <a:ea typeface="MS Mincho" pitchFamily="49" charset="-128"/>
              </a:rPr>
              <a:t>♭</a:t>
            </a:r>
            <a:r>
              <a:rPr lang="en-US" sz="2800" dirty="0">
                <a:solidFill>
                  <a:srgbClr val="8F2185"/>
                </a:solidFill>
                <a:latin typeface="Tw Cen MT Condensed" pitchFamily="34" charset="0"/>
              </a:rPr>
              <a:t> </a:t>
            </a:r>
            <a:r>
              <a:rPr lang="en-US" sz="2400" dirty="0">
                <a:solidFill>
                  <a:srgbClr val="CD05D7"/>
                </a:solidFill>
              </a:rPr>
              <a:t>3.     </a:t>
            </a:r>
            <a:r>
              <a:rPr lang="en-US" sz="2400" u="sng" dirty="0" err="1">
                <a:solidFill>
                  <a:srgbClr val="CD05D7"/>
                </a:solidFill>
              </a:rPr>
              <a:t>Ga</a:t>
            </a:r>
            <a:r>
              <a:rPr lang="en-US" sz="2400" dirty="0">
                <a:solidFill>
                  <a:srgbClr val="CD05D7"/>
                </a:solidFill>
              </a:rPr>
              <a:t> – </a:t>
            </a:r>
            <a:r>
              <a:rPr lang="en-US" sz="2400" dirty="0" err="1">
                <a:solidFill>
                  <a:srgbClr val="CD05D7"/>
                </a:solidFill>
              </a:rPr>
              <a:t>Komala</a:t>
            </a:r>
            <a:r>
              <a:rPr lang="en-US" sz="2400" dirty="0">
                <a:solidFill>
                  <a:srgbClr val="CD05D7"/>
                </a:solidFill>
              </a:rPr>
              <a:t> </a:t>
            </a:r>
            <a:r>
              <a:rPr lang="en-US" sz="2400" dirty="0" err="1">
                <a:solidFill>
                  <a:srgbClr val="CD05D7"/>
                </a:solidFill>
              </a:rPr>
              <a:t>Gandhara</a:t>
            </a:r>
            <a:endParaRPr lang="en-US" sz="2400" u="sng" dirty="0">
              <a:solidFill>
                <a:srgbClr val="CD05D7"/>
              </a:solidFill>
            </a:endParaRPr>
          </a:p>
          <a:p>
            <a:pPr algn="l">
              <a:lnSpc>
                <a:spcPct val="90000"/>
              </a:lnSpc>
            </a:pPr>
            <a:r>
              <a:rPr lang="en-US" sz="2400" dirty="0">
                <a:solidFill>
                  <a:srgbClr val="993366"/>
                </a:solidFill>
              </a:rPr>
              <a:t>  2.     Re – </a:t>
            </a:r>
            <a:r>
              <a:rPr lang="en-US" sz="2400" dirty="0" err="1">
                <a:solidFill>
                  <a:srgbClr val="993366"/>
                </a:solidFill>
              </a:rPr>
              <a:t>R’shabha</a:t>
            </a:r>
            <a:r>
              <a:rPr lang="en-US" sz="2400" dirty="0">
                <a:solidFill>
                  <a:srgbClr val="993366"/>
                </a:solidFill>
              </a:rPr>
              <a:t> – Re – Supertonic</a:t>
            </a:r>
          </a:p>
          <a:p>
            <a:pPr algn="l">
              <a:lnSpc>
                <a:spcPct val="90000"/>
              </a:lnSpc>
            </a:pPr>
            <a:r>
              <a:rPr lang="en-US" sz="2400" dirty="0">
                <a:solidFill>
                  <a:srgbClr val="8F2185"/>
                </a:solidFill>
                <a:latin typeface="MS Mincho" pitchFamily="49" charset="-128"/>
                <a:ea typeface="MS Mincho" pitchFamily="49" charset="-128"/>
              </a:rPr>
              <a:t>♭</a:t>
            </a:r>
            <a:r>
              <a:rPr lang="en-US" sz="2800" dirty="0">
                <a:solidFill>
                  <a:srgbClr val="8F2185"/>
                </a:solidFill>
                <a:latin typeface="Tw Cen MT Condensed" pitchFamily="34" charset="0"/>
              </a:rPr>
              <a:t> </a:t>
            </a:r>
            <a:r>
              <a:rPr lang="en-US" sz="2400" dirty="0">
                <a:solidFill>
                  <a:srgbClr val="993366"/>
                </a:solidFill>
              </a:rPr>
              <a:t>2.     </a:t>
            </a:r>
            <a:r>
              <a:rPr lang="en-US" sz="2400" u="sng" dirty="0">
                <a:solidFill>
                  <a:srgbClr val="993366"/>
                </a:solidFill>
              </a:rPr>
              <a:t>Re</a:t>
            </a:r>
            <a:r>
              <a:rPr lang="en-US" sz="2400" dirty="0">
                <a:solidFill>
                  <a:srgbClr val="993366"/>
                </a:solidFill>
              </a:rPr>
              <a:t> – </a:t>
            </a:r>
            <a:r>
              <a:rPr lang="en-US" sz="2400" dirty="0" err="1">
                <a:solidFill>
                  <a:srgbClr val="993366"/>
                </a:solidFill>
              </a:rPr>
              <a:t>Komala</a:t>
            </a:r>
            <a:r>
              <a:rPr lang="en-US" sz="2400" dirty="0">
                <a:solidFill>
                  <a:srgbClr val="993366"/>
                </a:solidFill>
              </a:rPr>
              <a:t> </a:t>
            </a:r>
            <a:r>
              <a:rPr lang="en-US" sz="2400" dirty="0" err="1">
                <a:solidFill>
                  <a:srgbClr val="993366"/>
                </a:solidFill>
              </a:rPr>
              <a:t>R’shabha</a:t>
            </a:r>
            <a:r>
              <a:rPr lang="en-US" sz="2400" dirty="0">
                <a:solidFill>
                  <a:srgbClr val="993366"/>
                </a:solidFill>
              </a:rPr>
              <a:t> </a:t>
            </a:r>
            <a:endParaRPr lang="en-US" sz="2400" u="sng" dirty="0">
              <a:solidFill>
                <a:srgbClr val="993366"/>
              </a:solidFill>
            </a:endParaRPr>
          </a:p>
          <a:p>
            <a:pPr algn="l">
              <a:lnSpc>
                <a:spcPct val="90000"/>
              </a:lnSpc>
            </a:pPr>
            <a:r>
              <a:rPr lang="en-US" sz="2400" dirty="0">
                <a:solidFill>
                  <a:srgbClr val="8913FF"/>
                </a:solidFill>
              </a:rPr>
              <a:t>  1.     Sa – </a:t>
            </a:r>
            <a:r>
              <a:rPr lang="en-US" sz="2400" dirty="0" err="1">
                <a:solidFill>
                  <a:srgbClr val="8913FF"/>
                </a:solidFill>
              </a:rPr>
              <a:t>Shadja</a:t>
            </a:r>
            <a:r>
              <a:rPr lang="en-US" sz="2400" dirty="0">
                <a:solidFill>
                  <a:srgbClr val="8913FF"/>
                </a:solidFill>
              </a:rPr>
              <a:t> – Do – Tonic</a:t>
            </a:r>
          </a:p>
          <a:p>
            <a:pPr algn="l">
              <a:lnSpc>
                <a:spcPct val="90000"/>
              </a:lnSpc>
            </a:pPr>
            <a:endParaRPr lang="en-US" sz="2400" dirty="0">
              <a:solidFill>
                <a:srgbClr val="9933FF"/>
              </a:solidFill>
            </a:endParaRPr>
          </a:p>
          <a:p>
            <a:pPr algn="l">
              <a:lnSpc>
                <a:spcPct val="90000"/>
              </a:lnSpc>
            </a:pPr>
            <a:endParaRPr lang="en-US" sz="2400" dirty="0">
              <a:solidFill>
                <a:srgbClr val="9933FF"/>
              </a:solidFill>
            </a:endParaRPr>
          </a:p>
          <a:p>
            <a:pPr algn="l">
              <a:lnSpc>
                <a:spcPct val="90000"/>
              </a:lnSpc>
            </a:pPr>
            <a:endParaRPr lang="en-US" sz="2400" dirty="0">
              <a:solidFill>
                <a:srgbClr val="9933FF"/>
              </a:solidFill>
            </a:endParaRPr>
          </a:p>
          <a:p>
            <a:pPr algn="l">
              <a:lnSpc>
                <a:spcPct val="90000"/>
              </a:lnSpc>
            </a:pPr>
            <a:endParaRPr lang="en-US" sz="2400" dirty="0">
              <a:solidFill>
                <a:srgbClr val="9933FF"/>
              </a:solidFill>
            </a:endParaRPr>
          </a:p>
        </p:txBody>
      </p:sp>
      <p:sp>
        <p:nvSpPr>
          <p:cNvPr id="48130" name="Rectangle 2"/>
          <p:cNvSpPr>
            <a:spLocks noGrp="1" noChangeArrowheads="1"/>
          </p:cNvSpPr>
          <p:nvPr>
            <p:ph type="title"/>
          </p:nvPr>
        </p:nvSpPr>
        <p:spPr>
          <a:xfrm>
            <a:off x="1619250" y="260350"/>
            <a:ext cx="5905500" cy="692150"/>
          </a:xfrm>
        </p:spPr>
        <p:txBody>
          <a:bodyPr>
            <a:normAutofit fontScale="90000"/>
          </a:bodyPr>
          <a:lstStyle/>
          <a:p>
            <a:r>
              <a:rPr lang="en-US" sz="4000" u="sng">
                <a:solidFill>
                  <a:srgbClr val="F15DED"/>
                </a:solidFill>
              </a:rPr>
              <a:t>The Gamut of Notes</a:t>
            </a:r>
          </a:p>
        </p:txBody>
      </p:sp>
      <p:sp>
        <p:nvSpPr>
          <p:cNvPr id="48135" name="Line 7"/>
          <p:cNvSpPr>
            <a:spLocks noChangeShapeType="1"/>
          </p:cNvSpPr>
          <p:nvPr/>
        </p:nvSpPr>
        <p:spPr bwMode="auto">
          <a:xfrm>
            <a:off x="539750" y="1700213"/>
            <a:ext cx="7488238" cy="0"/>
          </a:xfrm>
          <a:prstGeom prst="line">
            <a:avLst/>
          </a:prstGeom>
          <a:noFill/>
          <a:ln w="9525">
            <a:solidFill>
              <a:srgbClr val="A50BA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36" name="Line 8"/>
          <p:cNvSpPr>
            <a:spLocks noChangeShapeType="1"/>
          </p:cNvSpPr>
          <p:nvPr/>
        </p:nvSpPr>
        <p:spPr bwMode="auto">
          <a:xfrm>
            <a:off x="539750" y="2492375"/>
            <a:ext cx="7488238" cy="0"/>
          </a:xfrm>
          <a:prstGeom prst="line">
            <a:avLst/>
          </a:prstGeom>
          <a:noFill/>
          <a:ln w="9525">
            <a:solidFill>
              <a:srgbClr val="A50BA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37" name="Line 9"/>
          <p:cNvSpPr>
            <a:spLocks noChangeShapeType="1"/>
          </p:cNvSpPr>
          <p:nvPr/>
        </p:nvSpPr>
        <p:spPr bwMode="auto">
          <a:xfrm>
            <a:off x="539750" y="3357563"/>
            <a:ext cx="7416800" cy="0"/>
          </a:xfrm>
          <a:prstGeom prst="line">
            <a:avLst/>
          </a:prstGeom>
          <a:noFill/>
          <a:ln w="9525">
            <a:solidFill>
              <a:srgbClr val="A50BA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38" name="Line 10"/>
          <p:cNvSpPr>
            <a:spLocks noChangeShapeType="1"/>
          </p:cNvSpPr>
          <p:nvPr/>
        </p:nvSpPr>
        <p:spPr bwMode="auto">
          <a:xfrm>
            <a:off x="539750" y="3716338"/>
            <a:ext cx="7416800" cy="0"/>
          </a:xfrm>
          <a:prstGeom prst="line">
            <a:avLst/>
          </a:prstGeom>
          <a:noFill/>
          <a:ln w="9525">
            <a:solidFill>
              <a:srgbClr val="A50BA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39" name="Line 11"/>
          <p:cNvSpPr>
            <a:spLocks noChangeShapeType="1"/>
          </p:cNvSpPr>
          <p:nvPr/>
        </p:nvSpPr>
        <p:spPr bwMode="auto">
          <a:xfrm>
            <a:off x="539750" y="4508500"/>
            <a:ext cx="7416800" cy="0"/>
          </a:xfrm>
          <a:prstGeom prst="line">
            <a:avLst/>
          </a:prstGeom>
          <a:noFill/>
          <a:ln w="9525">
            <a:solidFill>
              <a:srgbClr val="A50BA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40" name="Line 12"/>
          <p:cNvSpPr>
            <a:spLocks noChangeShapeType="1"/>
          </p:cNvSpPr>
          <p:nvPr/>
        </p:nvSpPr>
        <p:spPr bwMode="auto">
          <a:xfrm>
            <a:off x="539750" y="5445125"/>
            <a:ext cx="7416800" cy="0"/>
          </a:xfrm>
          <a:prstGeom prst="line">
            <a:avLst/>
          </a:prstGeom>
          <a:noFill/>
          <a:ln w="9525">
            <a:solidFill>
              <a:srgbClr val="A50BA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41" name="Line 13"/>
          <p:cNvSpPr>
            <a:spLocks noChangeShapeType="1"/>
          </p:cNvSpPr>
          <p:nvPr/>
        </p:nvSpPr>
        <p:spPr bwMode="auto">
          <a:xfrm>
            <a:off x="539750" y="6308725"/>
            <a:ext cx="7416800" cy="0"/>
          </a:xfrm>
          <a:prstGeom prst="line">
            <a:avLst/>
          </a:prstGeom>
          <a:noFill/>
          <a:ln w="9525">
            <a:solidFill>
              <a:srgbClr val="A50BA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grpId="0" nodeType="withEffect">
                                  <p:stCondLst>
                                    <p:cond delay="0"/>
                                  </p:stCondLst>
                                  <p:iterate type="lt">
                                    <p:tmPct val="5000"/>
                                  </p:iterate>
                                  <p:childTnLst>
                                    <p:set>
                                      <p:cBhvr>
                                        <p:cTn id="6" dur="1" fill="hold">
                                          <p:stCondLst>
                                            <p:cond delay="0"/>
                                          </p:stCondLst>
                                        </p:cTn>
                                        <p:tgtEl>
                                          <p:spTgt spid="48130"/>
                                        </p:tgtEl>
                                        <p:attrNameLst>
                                          <p:attrName>style.visibility</p:attrName>
                                        </p:attrNameLst>
                                      </p:cBhvr>
                                      <p:to>
                                        <p:strVal val="visible"/>
                                      </p:to>
                                    </p:set>
                                    <p:anim calcmode="lin" valueType="num">
                                      <p:cBhvr>
                                        <p:cTn id="7" dur="500" fill="hold"/>
                                        <p:tgtEl>
                                          <p:spTgt spid="48130"/>
                                        </p:tgtEl>
                                        <p:attrNameLst>
                                          <p:attrName>ppt_w</p:attrName>
                                        </p:attrNameLst>
                                      </p:cBhvr>
                                      <p:tavLst>
                                        <p:tav tm="0">
                                          <p:val>
                                            <p:fltVal val="0"/>
                                          </p:val>
                                        </p:tav>
                                        <p:tav tm="100000">
                                          <p:val>
                                            <p:strVal val="#ppt_w"/>
                                          </p:val>
                                        </p:tav>
                                      </p:tavLst>
                                    </p:anim>
                                    <p:anim calcmode="lin" valueType="num">
                                      <p:cBhvr>
                                        <p:cTn id="8" dur="500" fill="hold"/>
                                        <p:tgtEl>
                                          <p:spTgt spid="48130"/>
                                        </p:tgtEl>
                                        <p:attrNameLst>
                                          <p:attrName>ppt_h</p:attrName>
                                        </p:attrNameLst>
                                      </p:cBhvr>
                                      <p:tavLst>
                                        <p:tav tm="0">
                                          <p:val>
                                            <p:fltVal val="0"/>
                                          </p:val>
                                        </p:tav>
                                        <p:tav tm="100000">
                                          <p:val>
                                            <p:strVal val="#ppt_h"/>
                                          </p:val>
                                        </p:tav>
                                      </p:tavLst>
                                    </p:anim>
                                    <p:anim calcmode="lin" valueType="num">
                                      <p:cBhvr>
                                        <p:cTn id="9" dur="500" fill="hold"/>
                                        <p:tgtEl>
                                          <p:spTgt spid="48130"/>
                                        </p:tgtEl>
                                        <p:attrNameLst>
                                          <p:attrName>style.rotation</p:attrName>
                                        </p:attrNameLst>
                                      </p:cBhvr>
                                      <p:tavLst>
                                        <p:tav tm="0">
                                          <p:val>
                                            <p:fltVal val="90"/>
                                          </p:val>
                                        </p:tav>
                                        <p:tav tm="100000">
                                          <p:val>
                                            <p:fltVal val="0"/>
                                          </p:val>
                                        </p:tav>
                                      </p:tavLst>
                                    </p:anim>
                                    <p:animEffect transition="in" filter="fade">
                                      <p:cBhvr>
                                        <p:cTn id="10" dur="500"/>
                                        <p:tgtEl>
                                          <p:spTgt spid="4813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1" presetClass="entr" presetSubtype="0" fill="hold" nodeType="clickEffect">
                                  <p:stCondLst>
                                    <p:cond delay="0"/>
                                  </p:stCondLst>
                                  <p:iterate type="lt">
                                    <p:tmPct val="5000"/>
                                  </p:iterate>
                                  <p:childTnLst>
                                    <p:set>
                                      <p:cBhvr>
                                        <p:cTn id="14" dur="1" fill="hold">
                                          <p:stCondLst>
                                            <p:cond delay="0"/>
                                          </p:stCondLst>
                                        </p:cTn>
                                        <p:tgtEl>
                                          <p:spTgt spid="48133">
                                            <p:txEl>
                                              <p:pRg st="13" end="13"/>
                                            </p:txEl>
                                          </p:spTgt>
                                        </p:tgtEl>
                                        <p:attrNameLst>
                                          <p:attrName>style.visibility</p:attrName>
                                        </p:attrNameLst>
                                      </p:cBhvr>
                                      <p:to>
                                        <p:strVal val="visible"/>
                                      </p:to>
                                    </p:set>
                                    <p:anim calcmode="lin" valueType="num">
                                      <p:cBhvr>
                                        <p:cTn id="15" dur="500" fill="hold"/>
                                        <p:tgtEl>
                                          <p:spTgt spid="48133">
                                            <p:txEl>
                                              <p:pRg st="13" end="13"/>
                                            </p:txEl>
                                          </p:spTgt>
                                        </p:tgtEl>
                                        <p:attrNameLst>
                                          <p:attrName>ppt_w</p:attrName>
                                        </p:attrNameLst>
                                      </p:cBhvr>
                                      <p:tavLst>
                                        <p:tav tm="0">
                                          <p:val>
                                            <p:fltVal val="0"/>
                                          </p:val>
                                        </p:tav>
                                        <p:tav tm="100000">
                                          <p:val>
                                            <p:strVal val="#ppt_w"/>
                                          </p:val>
                                        </p:tav>
                                      </p:tavLst>
                                    </p:anim>
                                    <p:anim calcmode="lin" valueType="num">
                                      <p:cBhvr>
                                        <p:cTn id="16" dur="500" fill="hold"/>
                                        <p:tgtEl>
                                          <p:spTgt spid="48133">
                                            <p:txEl>
                                              <p:pRg st="13" end="13"/>
                                            </p:txEl>
                                          </p:spTgt>
                                        </p:tgtEl>
                                        <p:attrNameLst>
                                          <p:attrName>ppt_h</p:attrName>
                                        </p:attrNameLst>
                                      </p:cBhvr>
                                      <p:tavLst>
                                        <p:tav tm="0">
                                          <p:val>
                                            <p:fltVal val="0"/>
                                          </p:val>
                                        </p:tav>
                                        <p:tav tm="100000">
                                          <p:val>
                                            <p:strVal val="#ppt_h"/>
                                          </p:val>
                                        </p:tav>
                                      </p:tavLst>
                                    </p:anim>
                                    <p:anim calcmode="lin" valueType="num">
                                      <p:cBhvr>
                                        <p:cTn id="17" dur="500" fill="hold"/>
                                        <p:tgtEl>
                                          <p:spTgt spid="48133">
                                            <p:txEl>
                                              <p:pRg st="13" end="13"/>
                                            </p:txEl>
                                          </p:spTgt>
                                        </p:tgtEl>
                                        <p:attrNameLst>
                                          <p:attrName>style.rotation</p:attrName>
                                        </p:attrNameLst>
                                      </p:cBhvr>
                                      <p:tavLst>
                                        <p:tav tm="0">
                                          <p:val>
                                            <p:fltVal val="90"/>
                                          </p:val>
                                        </p:tav>
                                        <p:tav tm="100000">
                                          <p:val>
                                            <p:fltVal val="0"/>
                                          </p:val>
                                        </p:tav>
                                      </p:tavLst>
                                    </p:anim>
                                    <p:animEffect transition="in" filter="fade">
                                      <p:cBhvr>
                                        <p:cTn id="18" dur="500"/>
                                        <p:tgtEl>
                                          <p:spTgt spid="48133">
                                            <p:txEl>
                                              <p:pRg st="13" end="1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1" presetClass="entr" presetSubtype="0" fill="hold" nodeType="clickEffect">
                                  <p:stCondLst>
                                    <p:cond delay="0"/>
                                  </p:stCondLst>
                                  <p:iterate type="lt">
                                    <p:tmPct val="5000"/>
                                  </p:iterate>
                                  <p:childTnLst>
                                    <p:set>
                                      <p:cBhvr>
                                        <p:cTn id="22" dur="1" fill="hold">
                                          <p:stCondLst>
                                            <p:cond delay="0"/>
                                          </p:stCondLst>
                                        </p:cTn>
                                        <p:tgtEl>
                                          <p:spTgt spid="48133">
                                            <p:txEl>
                                              <p:pRg st="11" end="11"/>
                                            </p:txEl>
                                          </p:spTgt>
                                        </p:tgtEl>
                                        <p:attrNameLst>
                                          <p:attrName>style.visibility</p:attrName>
                                        </p:attrNameLst>
                                      </p:cBhvr>
                                      <p:to>
                                        <p:strVal val="visible"/>
                                      </p:to>
                                    </p:set>
                                    <p:anim calcmode="lin" valueType="num">
                                      <p:cBhvr>
                                        <p:cTn id="23" dur="500" fill="hold"/>
                                        <p:tgtEl>
                                          <p:spTgt spid="48133">
                                            <p:txEl>
                                              <p:pRg st="11" end="11"/>
                                            </p:txEl>
                                          </p:spTgt>
                                        </p:tgtEl>
                                        <p:attrNameLst>
                                          <p:attrName>ppt_w</p:attrName>
                                        </p:attrNameLst>
                                      </p:cBhvr>
                                      <p:tavLst>
                                        <p:tav tm="0">
                                          <p:val>
                                            <p:fltVal val="0"/>
                                          </p:val>
                                        </p:tav>
                                        <p:tav tm="100000">
                                          <p:val>
                                            <p:strVal val="#ppt_w"/>
                                          </p:val>
                                        </p:tav>
                                      </p:tavLst>
                                    </p:anim>
                                    <p:anim calcmode="lin" valueType="num">
                                      <p:cBhvr>
                                        <p:cTn id="24" dur="500" fill="hold"/>
                                        <p:tgtEl>
                                          <p:spTgt spid="48133">
                                            <p:txEl>
                                              <p:pRg st="11" end="11"/>
                                            </p:txEl>
                                          </p:spTgt>
                                        </p:tgtEl>
                                        <p:attrNameLst>
                                          <p:attrName>ppt_h</p:attrName>
                                        </p:attrNameLst>
                                      </p:cBhvr>
                                      <p:tavLst>
                                        <p:tav tm="0">
                                          <p:val>
                                            <p:fltVal val="0"/>
                                          </p:val>
                                        </p:tav>
                                        <p:tav tm="100000">
                                          <p:val>
                                            <p:strVal val="#ppt_h"/>
                                          </p:val>
                                        </p:tav>
                                      </p:tavLst>
                                    </p:anim>
                                    <p:anim calcmode="lin" valueType="num">
                                      <p:cBhvr>
                                        <p:cTn id="25" dur="500" fill="hold"/>
                                        <p:tgtEl>
                                          <p:spTgt spid="48133">
                                            <p:txEl>
                                              <p:pRg st="11" end="11"/>
                                            </p:txEl>
                                          </p:spTgt>
                                        </p:tgtEl>
                                        <p:attrNameLst>
                                          <p:attrName>style.rotation</p:attrName>
                                        </p:attrNameLst>
                                      </p:cBhvr>
                                      <p:tavLst>
                                        <p:tav tm="0">
                                          <p:val>
                                            <p:fltVal val="90"/>
                                          </p:val>
                                        </p:tav>
                                        <p:tav tm="100000">
                                          <p:val>
                                            <p:fltVal val="0"/>
                                          </p:val>
                                        </p:tav>
                                      </p:tavLst>
                                    </p:anim>
                                    <p:animEffect transition="in" filter="fade">
                                      <p:cBhvr>
                                        <p:cTn id="26" dur="500"/>
                                        <p:tgtEl>
                                          <p:spTgt spid="48133">
                                            <p:txEl>
                                              <p:pRg st="11" end="1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1" presetClass="entr" presetSubtype="0" fill="hold" nodeType="clickEffect">
                                  <p:stCondLst>
                                    <p:cond delay="0"/>
                                  </p:stCondLst>
                                  <p:iterate type="lt">
                                    <p:tmPct val="5000"/>
                                  </p:iterate>
                                  <p:childTnLst>
                                    <p:set>
                                      <p:cBhvr>
                                        <p:cTn id="30" dur="1" fill="hold">
                                          <p:stCondLst>
                                            <p:cond delay="0"/>
                                          </p:stCondLst>
                                        </p:cTn>
                                        <p:tgtEl>
                                          <p:spTgt spid="48133">
                                            <p:txEl>
                                              <p:pRg st="9" end="9"/>
                                            </p:txEl>
                                          </p:spTgt>
                                        </p:tgtEl>
                                        <p:attrNameLst>
                                          <p:attrName>style.visibility</p:attrName>
                                        </p:attrNameLst>
                                      </p:cBhvr>
                                      <p:to>
                                        <p:strVal val="visible"/>
                                      </p:to>
                                    </p:set>
                                    <p:anim calcmode="lin" valueType="num">
                                      <p:cBhvr>
                                        <p:cTn id="31" dur="500" fill="hold"/>
                                        <p:tgtEl>
                                          <p:spTgt spid="48133">
                                            <p:txEl>
                                              <p:pRg st="9" end="9"/>
                                            </p:txEl>
                                          </p:spTgt>
                                        </p:tgtEl>
                                        <p:attrNameLst>
                                          <p:attrName>ppt_w</p:attrName>
                                        </p:attrNameLst>
                                      </p:cBhvr>
                                      <p:tavLst>
                                        <p:tav tm="0">
                                          <p:val>
                                            <p:fltVal val="0"/>
                                          </p:val>
                                        </p:tav>
                                        <p:tav tm="100000">
                                          <p:val>
                                            <p:strVal val="#ppt_w"/>
                                          </p:val>
                                        </p:tav>
                                      </p:tavLst>
                                    </p:anim>
                                    <p:anim calcmode="lin" valueType="num">
                                      <p:cBhvr>
                                        <p:cTn id="32" dur="500" fill="hold"/>
                                        <p:tgtEl>
                                          <p:spTgt spid="48133">
                                            <p:txEl>
                                              <p:pRg st="9" end="9"/>
                                            </p:txEl>
                                          </p:spTgt>
                                        </p:tgtEl>
                                        <p:attrNameLst>
                                          <p:attrName>ppt_h</p:attrName>
                                        </p:attrNameLst>
                                      </p:cBhvr>
                                      <p:tavLst>
                                        <p:tav tm="0">
                                          <p:val>
                                            <p:fltVal val="0"/>
                                          </p:val>
                                        </p:tav>
                                        <p:tav tm="100000">
                                          <p:val>
                                            <p:strVal val="#ppt_h"/>
                                          </p:val>
                                        </p:tav>
                                      </p:tavLst>
                                    </p:anim>
                                    <p:anim calcmode="lin" valueType="num">
                                      <p:cBhvr>
                                        <p:cTn id="33" dur="500" fill="hold"/>
                                        <p:tgtEl>
                                          <p:spTgt spid="48133">
                                            <p:txEl>
                                              <p:pRg st="9" end="9"/>
                                            </p:txEl>
                                          </p:spTgt>
                                        </p:tgtEl>
                                        <p:attrNameLst>
                                          <p:attrName>style.rotation</p:attrName>
                                        </p:attrNameLst>
                                      </p:cBhvr>
                                      <p:tavLst>
                                        <p:tav tm="0">
                                          <p:val>
                                            <p:fltVal val="90"/>
                                          </p:val>
                                        </p:tav>
                                        <p:tav tm="100000">
                                          <p:val>
                                            <p:fltVal val="0"/>
                                          </p:val>
                                        </p:tav>
                                      </p:tavLst>
                                    </p:anim>
                                    <p:animEffect transition="in" filter="fade">
                                      <p:cBhvr>
                                        <p:cTn id="34" dur="500"/>
                                        <p:tgtEl>
                                          <p:spTgt spid="48133">
                                            <p:txEl>
                                              <p:pRg st="9" end="9"/>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1" presetClass="entr" presetSubtype="0" fill="hold" nodeType="clickEffect">
                                  <p:stCondLst>
                                    <p:cond delay="0"/>
                                  </p:stCondLst>
                                  <p:iterate type="lt">
                                    <p:tmPct val="5000"/>
                                  </p:iterate>
                                  <p:childTnLst>
                                    <p:set>
                                      <p:cBhvr>
                                        <p:cTn id="38" dur="1" fill="hold">
                                          <p:stCondLst>
                                            <p:cond delay="0"/>
                                          </p:stCondLst>
                                        </p:cTn>
                                        <p:tgtEl>
                                          <p:spTgt spid="48133">
                                            <p:txEl>
                                              <p:pRg st="8" end="8"/>
                                            </p:txEl>
                                          </p:spTgt>
                                        </p:tgtEl>
                                        <p:attrNameLst>
                                          <p:attrName>style.visibility</p:attrName>
                                        </p:attrNameLst>
                                      </p:cBhvr>
                                      <p:to>
                                        <p:strVal val="visible"/>
                                      </p:to>
                                    </p:set>
                                    <p:anim calcmode="lin" valueType="num">
                                      <p:cBhvr>
                                        <p:cTn id="39" dur="500" fill="hold"/>
                                        <p:tgtEl>
                                          <p:spTgt spid="48133">
                                            <p:txEl>
                                              <p:pRg st="8" end="8"/>
                                            </p:txEl>
                                          </p:spTgt>
                                        </p:tgtEl>
                                        <p:attrNameLst>
                                          <p:attrName>ppt_w</p:attrName>
                                        </p:attrNameLst>
                                      </p:cBhvr>
                                      <p:tavLst>
                                        <p:tav tm="0">
                                          <p:val>
                                            <p:fltVal val="0"/>
                                          </p:val>
                                        </p:tav>
                                        <p:tav tm="100000">
                                          <p:val>
                                            <p:strVal val="#ppt_w"/>
                                          </p:val>
                                        </p:tav>
                                      </p:tavLst>
                                    </p:anim>
                                    <p:anim calcmode="lin" valueType="num">
                                      <p:cBhvr>
                                        <p:cTn id="40" dur="500" fill="hold"/>
                                        <p:tgtEl>
                                          <p:spTgt spid="48133">
                                            <p:txEl>
                                              <p:pRg st="8" end="8"/>
                                            </p:txEl>
                                          </p:spTgt>
                                        </p:tgtEl>
                                        <p:attrNameLst>
                                          <p:attrName>ppt_h</p:attrName>
                                        </p:attrNameLst>
                                      </p:cBhvr>
                                      <p:tavLst>
                                        <p:tav tm="0">
                                          <p:val>
                                            <p:fltVal val="0"/>
                                          </p:val>
                                        </p:tav>
                                        <p:tav tm="100000">
                                          <p:val>
                                            <p:strVal val="#ppt_h"/>
                                          </p:val>
                                        </p:tav>
                                      </p:tavLst>
                                    </p:anim>
                                    <p:anim calcmode="lin" valueType="num">
                                      <p:cBhvr>
                                        <p:cTn id="41" dur="500" fill="hold"/>
                                        <p:tgtEl>
                                          <p:spTgt spid="48133">
                                            <p:txEl>
                                              <p:pRg st="8" end="8"/>
                                            </p:txEl>
                                          </p:spTgt>
                                        </p:tgtEl>
                                        <p:attrNameLst>
                                          <p:attrName>style.rotation</p:attrName>
                                        </p:attrNameLst>
                                      </p:cBhvr>
                                      <p:tavLst>
                                        <p:tav tm="0">
                                          <p:val>
                                            <p:fltVal val="90"/>
                                          </p:val>
                                        </p:tav>
                                        <p:tav tm="100000">
                                          <p:val>
                                            <p:fltVal val="0"/>
                                          </p:val>
                                        </p:tav>
                                      </p:tavLst>
                                    </p:anim>
                                    <p:animEffect transition="in" filter="fade">
                                      <p:cBhvr>
                                        <p:cTn id="42" dur="500"/>
                                        <p:tgtEl>
                                          <p:spTgt spid="48133">
                                            <p:txEl>
                                              <p:pRg st="8" end="8"/>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1" presetClass="entr" presetSubtype="0" fill="hold" nodeType="clickEffect">
                                  <p:stCondLst>
                                    <p:cond delay="0"/>
                                  </p:stCondLst>
                                  <p:iterate type="lt">
                                    <p:tmPct val="5000"/>
                                  </p:iterate>
                                  <p:childTnLst>
                                    <p:set>
                                      <p:cBhvr>
                                        <p:cTn id="46" dur="1" fill="hold">
                                          <p:stCondLst>
                                            <p:cond delay="0"/>
                                          </p:stCondLst>
                                        </p:cTn>
                                        <p:tgtEl>
                                          <p:spTgt spid="48133">
                                            <p:txEl>
                                              <p:pRg st="6" end="6"/>
                                            </p:txEl>
                                          </p:spTgt>
                                        </p:tgtEl>
                                        <p:attrNameLst>
                                          <p:attrName>style.visibility</p:attrName>
                                        </p:attrNameLst>
                                      </p:cBhvr>
                                      <p:to>
                                        <p:strVal val="visible"/>
                                      </p:to>
                                    </p:set>
                                    <p:anim calcmode="lin" valueType="num">
                                      <p:cBhvr>
                                        <p:cTn id="47" dur="500" fill="hold"/>
                                        <p:tgtEl>
                                          <p:spTgt spid="48133">
                                            <p:txEl>
                                              <p:pRg st="6" end="6"/>
                                            </p:txEl>
                                          </p:spTgt>
                                        </p:tgtEl>
                                        <p:attrNameLst>
                                          <p:attrName>ppt_w</p:attrName>
                                        </p:attrNameLst>
                                      </p:cBhvr>
                                      <p:tavLst>
                                        <p:tav tm="0">
                                          <p:val>
                                            <p:fltVal val="0"/>
                                          </p:val>
                                        </p:tav>
                                        <p:tav tm="100000">
                                          <p:val>
                                            <p:strVal val="#ppt_w"/>
                                          </p:val>
                                        </p:tav>
                                      </p:tavLst>
                                    </p:anim>
                                    <p:anim calcmode="lin" valueType="num">
                                      <p:cBhvr>
                                        <p:cTn id="48" dur="500" fill="hold"/>
                                        <p:tgtEl>
                                          <p:spTgt spid="48133">
                                            <p:txEl>
                                              <p:pRg st="6" end="6"/>
                                            </p:txEl>
                                          </p:spTgt>
                                        </p:tgtEl>
                                        <p:attrNameLst>
                                          <p:attrName>ppt_h</p:attrName>
                                        </p:attrNameLst>
                                      </p:cBhvr>
                                      <p:tavLst>
                                        <p:tav tm="0">
                                          <p:val>
                                            <p:fltVal val="0"/>
                                          </p:val>
                                        </p:tav>
                                        <p:tav tm="100000">
                                          <p:val>
                                            <p:strVal val="#ppt_h"/>
                                          </p:val>
                                        </p:tav>
                                      </p:tavLst>
                                    </p:anim>
                                    <p:anim calcmode="lin" valueType="num">
                                      <p:cBhvr>
                                        <p:cTn id="49" dur="500" fill="hold"/>
                                        <p:tgtEl>
                                          <p:spTgt spid="48133">
                                            <p:txEl>
                                              <p:pRg st="6" end="6"/>
                                            </p:txEl>
                                          </p:spTgt>
                                        </p:tgtEl>
                                        <p:attrNameLst>
                                          <p:attrName>style.rotation</p:attrName>
                                        </p:attrNameLst>
                                      </p:cBhvr>
                                      <p:tavLst>
                                        <p:tav tm="0">
                                          <p:val>
                                            <p:fltVal val="90"/>
                                          </p:val>
                                        </p:tav>
                                        <p:tav tm="100000">
                                          <p:val>
                                            <p:fltVal val="0"/>
                                          </p:val>
                                        </p:tav>
                                      </p:tavLst>
                                    </p:anim>
                                    <p:animEffect transition="in" filter="fade">
                                      <p:cBhvr>
                                        <p:cTn id="50" dur="500"/>
                                        <p:tgtEl>
                                          <p:spTgt spid="48133">
                                            <p:txEl>
                                              <p:pRg st="6" end="6"/>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31" presetClass="entr" presetSubtype="0" fill="hold" nodeType="clickEffect">
                                  <p:stCondLst>
                                    <p:cond delay="0"/>
                                  </p:stCondLst>
                                  <p:iterate type="lt">
                                    <p:tmPct val="5000"/>
                                  </p:iterate>
                                  <p:childTnLst>
                                    <p:set>
                                      <p:cBhvr>
                                        <p:cTn id="54" dur="1" fill="hold">
                                          <p:stCondLst>
                                            <p:cond delay="0"/>
                                          </p:stCondLst>
                                        </p:cTn>
                                        <p:tgtEl>
                                          <p:spTgt spid="48133">
                                            <p:txEl>
                                              <p:pRg st="4" end="4"/>
                                            </p:txEl>
                                          </p:spTgt>
                                        </p:tgtEl>
                                        <p:attrNameLst>
                                          <p:attrName>style.visibility</p:attrName>
                                        </p:attrNameLst>
                                      </p:cBhvr>
                                      <p:to>
                                        <p:strVal val="visible"/>
                                      </p:to>
                                    </p:set>
                                    <p:anim calcmode="lin" valueType="num">
                                      <p:cBhvr>
                                        <p:cTn id="55" dur="500" fill="hold"/>
                                        <p:tgtEl>
                                          <p:spTgt spid="48133">
                                            <p:txEl>
                                              <p:pRg st="4" end="4"/>
                                            </p:txEl>
                                          </p:spTgt>
                                        </p:tgtEl>
                                        <p:attrNameLst>
                                          <p:attrName>ppt_w</p:attrName>
                                        </p:attrNameLst>
                                      </p:cBhvr>
                                      <p:tavLst>
                                        <p:tav tm="0">
                                          <p:val>
                                            <p:fltVal val="0"/>
                                          </p:val>
                                        </p:tav>
                                        <p:tav tm="100000">
                                          <p:val>
                                            <p:strVal val="#ppt_w"/>
                                          </p:val>
                                        </p:tav>
                                      </p:tavLst>
                                    </p:anim>
                                    <p:anim calcmode="lin" valueType="num">
                                      <p:cBhvr>
                                        <p:cTn id="56" dur="500" fill="hold"/>
                                        <p:tgtEl>
                                          <p:spTgt spid="48133">
                                            <p:txEl>
                                              <p:pRg st="4" end="4"/>
                                            </p:txEl>
                                          </p:spTgt>
                                        </p:tgtEl>
                                        <p:attrNameLst>
                                          <p:attrName>ppt_h</p:attrName>
                                        </p:attrNameLst>
                                      </p:cBhvr>
                                      <p:tavLst>
                                        <p:tav tm="0">
                                          <p:val>
                                            <p:fltVal val="0"/>
                                          </p:val>
                                        </p:tav>
                                        <p:tav tm="100000">
                                          <p:val>
                                            <p:strVal val="#ppt_h"/>
                                          </p:val>
                                        </p:tav>
                                      </p:tavLst>
                                    </p:anim>
                                    <p:anim calcmode="lin" valueType="num">
                                      <p:cBhvr>
                                        <p:cTn id="57" dur="500" fill="hold"/>
                                        <p:tgtEl>
                                          <p:spTgt spid="48133">
                                            <p:txEl>
                                              <p:pRg st="4" end="4"/>
                                            </p:txEl>
                                          </p:spTgt>
                                        </p:tgtEl>
                                        <p:attrNameLst>
                                          <p:attrName>style.rotation</p:attrName>
                                        </p:attrNameLst>
                                      </p:cBhvr>
                                      <p:tavLst>
                                        <p:tav tm="0">
                                          <p:val>
                                            <p:fltVal val="90"/>
                                          </p:val>
                                        </p:tav>
                                        <p:tav tm="100000">
                                          <p:val>
                                            <p:fltVal val="0"/>
                                          </p:val>
                                        </p:tav>
                                      </p:tavLst>
                                    </p:anim>
                                    <p:animEffect transition="in" filter="fade">
                                      <p:cBhvr>
                                        <p:cTn id="58" dur="500"/>
                                        <p:tgtEl>
                                          <p:spTgt spid="48133">
                                            <p:txEl>
                                              <p:pRg st="4" end="4"/>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31" presetClass="entr" presetSubtype="0" fill="hold" nodeType="clickEffect">
                                  <p:stCondLst>
                                    <p:cond delay="0"/>
                                  </p:stCondLst>
                                  <p:iterate type="lt">
                                    <p:tmPct val="5000"/>
                                  </p:iterate>
                                  <p:childTnLst>
                                    <p:set>
                                      <p:cBhvr>
                                        <p:cTn id="62" dur="1" fill="hold">
                                          <p:stCondLst>
                                            <p:cond delay="0"/>
                                          </p:stCondLst>
                                        </p:cTn>
                                        <p:tgtEl>
                                          <p:spTgt spid="48133">
                                            <p:txEl>
                                              <p:pRg st="2" end="2"/>
                                            </p:txEl>
                                          </p:spTgt>
                                        </p:tgtEl>
                                        <p:attrNameLst>
                                          <p:attrName>style.visibility</p:attrName>
                                        </p:attrNameLst>
                                      </p:cBhvr>
                                      <p:to>
                                        <p:strVal val="visible"/>
                                      </p:to>
                                    </p:set>
                                    <p:anim calcmode="lin" valueType="num">
                                      <p:cBhvr>
                                        <p:cTn id="63" dur="500" fill="hold"/>
                                        <p:tgtEl>
                                          <p:spTgt spid="48133">
                                            <p:txEl>
                                              <p:pRg st="2" end="2"/>
                                            </p:txEl>
                                          </p:spTgt>
                                        </p:tgtEl>
                                        <p:attrNameLst>
                                          <p:attrName>ppt_w</p:attrName>
                                        </p:attrNameLst>
                                      </p:cBhvr>
                                      <p:tavLst>
                                        <p:tav tm="0">
                                          <p:val>
                                            <p:fltVal val="0"/>
                                          </p:val>
                                        </p:tav>
                                        <p:tav tm="100000">
                                          <p:val>
                                            <p:strVal val="#ppt_w"/>
                                          </p:val>
                                        </p:tav>
                                      </p:tavLst>
                                    </p:anim>
                                    <p:anim calcmode="lin" valueType="num">
                                      <p:cBhvr>
                                        <p:cTn id="64" dur="500" fill="hold"/>
                                        <p:tgtEl>
                                          <p:spTgt spid="48133">
                                            <p:txEl>
                                              <p:pRg st="2" end="2"/>
                                            </p:txEl>
                                          </p:spTgt>
                                        </p:tgtEl>
                                        <p:attrNameLst>
                                          <p:attrName>ppt_h</p:attrName>
                                        </p:attrNameLst>
                                      </p:cBhvr>
                                      <p:tavLst>
                                        <p:tav tm="0">
                                          <p:val>
                                            <p:fltVal val="0"/>
                                          </p:val>
                                        </p:tav>
                                        <p:tav tm="100000">
                                          <p:val>
                                            <p:strVal val="#ppt_h"/>
                                          </p:val>
                                        </p:tav>
                                      </p:tavLst>
                                    </p:anim>
                                    <p:anim calcmode="lin" valueType="num">
                                      <p:cBhvr>
                                        <p:cTn id="65" dur="500" fill="hold"/>
                                        <p:tgtEl>
                                          <p:spTgt spid="48133">
                                            <p:txEl>
                                              <p:pRg st="2" end="2"/>
                                            </p:txEl>
                                          </p:spTgt>
                                        </p:tgtEl>
                                        <p:attrNameLst>
                                          <p:attrName>style.rotation</p:attrName>
                                        </p:attrNameLst>
                                      </p:cBhvr>
                                      <p:tavLst>
                                        <p:tav tm="0">
                                          <p:val>
                                            <p:fltVal val="90"/>
                                          </p:val>
                                        </p:tav>
                                        <p:tav tm="100000">
                                          <p:val>
                                            <p:fltVal val="0"/>
                                          </p:val>
                                        </p:tav>
                                      </p:tavLst>
                                    </p:anim>
                                    <p:animEffect transition="in" filter="fade">
                                      <p:cBhvr>
                                        <p:cTn id="66" dur="500"/>
                                        <p:tgtEl>
                                          <p:spTgt spid="48133">
                                            <p:txEl>
                                              <p:pRg st="2" end="2"/>
                                            </p:txEl>
                                          </p:spTgt>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31" presetClass="entr" presetSubtype="0" fill="hold" nodeType="clickEffect">
                                  <p:stCondLst>
                                    <p:cond delay="0"/>
                                  </p:stCondLst>
                                  <p:iterate type="lt">
                                    <p:tmPct val="5000"/>
                                  </p:iterate>
                                  <p:childTnLst>
                                    <p:set>
                                      <p:cBhvr>
                                        <p:cTn id="70" dur="1" fill="hold">
                                          <p:stCondLst>
                                            <p:cond delay="0"/>
                                          </p:stCondLst>
                                        </p:cTn>
                                        <p:tgtEl>
                                          <p:spTgt spid="48133">
                                            <p:txEl>
                                              <p:pRg st="1" end="1"/>
                                            </p:txEl>
                                          </p:spTgt>
                                        </p:tgtEl>
                                        <p:attrNameLst>
                                          <p:attrName>style.visibility</p:attrName>
                                        </p:attrNameLst>
                                      </p:cBhvr>
                                      <p:to>
                                        <p:strVal val="visible"/>
                                      </p:to>
                                    </p:set>
                                    <p:anim calcmode="lin" valueType="num">
                                      <p:cBhvr>
                                        <p:cTn id="71" dur="500" fill="hold"/>
                                        <p:tgtEl>
                                          <p:spTgt spid="48133">
                                            <p:txEl>
                                              <p:pRg st="1" end="1"/>
                                            </p:txEl>
                                          </p:spTgt>
                                        </p:tgtEl>
                                        <p:attrNameLst>
                                          <p:attrName>ppt_w</p:attrName>
                                        </p:attrNameLst>
                                      </p:cBhvr>
                                      <p:tavLst>
                                        <p:tav tm="0">
                                          <p:val>
                                            <p:fltVal val="0"/>
                                          </p:val>
                                        </p:tav>
                                        <p:tav tm="100000">
                                          <p:val>
                                            <p:strVal val="#ppt_w"/>
                                          </p:val>
                                        </p:tav>
                                      </p:tavLst>
                                    </p:anim>
                                    <p:anim calcmode="lin" valueType="num">
                                      <p:cBhvr>
                                        <p:cTn id="72" dur="500" fill="hold"/>
                                        <p:tgtEl>
                                          <p:spTgt spid="48133">
                                            <p:txEl>
                                              <p:pRg st="1" end="1"/>
                                            </p:txEl>
                                          </p:spTgt>
                                        </p:tgtEl>
                                        <p:attrNameLst>
                                          <p:attrName>ppt_h</p:attrName>
                                        </p:attrNameLst>
                                      </p:cBhvr>
                                      <p:tavLst>
                                        <p:tav tm="0">
                                          <p:val>
                                            <p:fltVal val="0"/>
                                          </p:val>
                                        </p:tav>
                                        <p:tav tm="100000">
                                          <p:val>
                                            <p:strVal val="#ppt_h"/>
                                          </p:val>
                                        </p:tav>
                                      </p:tavLst>
                                    </p:anim>
                                    <p:anim calcmode="lin" valueType="num">
                                      <p:cBhvr>
                                        <p:cTn id="73" dur="500" fill="hold"/>
                                        <p:tgtEl>
                                          <p:spTgt spid="48133">
                                            <p:txEl>
                                              <p:pRg st="1" end="1"/>
                                            </p:txEl>
                                          </p:spTgt>
                                        </p:tgtEl>
                                        <p:attrNameLst>
                                          <p:attrName>style.rotation</p:attrName>
                                        </p:attrNameLst>
                                      </p:cBhvr>
                                      <p:tavLst>
                                        <p:tav tm="0">
                                          <p:val>
                                            <p:fltVal val="90"/>
                                          </p:val>
                                        </p:tav>
                                        <p:tav tm="100000">
                                          <p:val>
                                            <p:fltVal val="0"/>
                                          </p:val>
                                        </p:tav>
                                      </p:tavLst>
                                    </p:anim>
                                    <p:animEffect transition="in" filter="fade">
                                      <p:cBhvr>
                                        <p:cTn id="74" dur="500"/>
                                        <p:tgtEl>
                                          <p:spTgt spid="48133">
                                            <p:txEl>
                                              <p:pRg st="1" end="1"/>
                                            </p:txEl>
                                          </p:spTgt>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34" presetClass="entr" presetSubtype="0" fill="hold" nodeType="clickEffect">
                                  <p:stCondLst>
                                    <p:cond delay="0"/>
                                  </p:stCondLst>
                                  <p:childTnLst>
                                    <p:set>
                                      <p:cBhvr>
                                        <p:cTn id="78" dur="1" fill="hold">
                                          <p:stCondLst>
                                            <p:cond delay="0"/>
                                          </p:stCondLst>
                                        </p:cTn>
                                        <p:tgtEl>
                                          <p:spTgt spid="48133">
                                            <p:txEl>
                                              <p:pRg st="12" end="12"/>
                                            </p:txEl>
                                          </p:spTgt>
                                        </p:tgtEl>
                                        <p:attrNameLst>
                                          <p:attrName>style.visibility</p:attrName>
                                        </p:attrNameLst>
                                      </p:cBhvr>
                                      <p:to>
                                        <p:strVal val="visible"/>
                                      </p:to>
                                    </p:set>
                                    <p:anim from="(-#ppt_w/2)" to="(#ppt_x)" calcmode="lin" valueType="num">
                                      <p:cBhvr>
                                        <p:cTn id="79" dur="300" fill="hold">
                                          <p:stCondLst>
                                            <p:cond delay="0"/>
                                          </p:stCondLst>
                                        </p:cTn>
                                        <p:tgtEl>
                                          <p:spTgt spid="48133">
                                            <p:txEl>
                                              <p:pRg st="12" end="12"/>
                                            </p:txEl>
                                          </p:spTgt>
                                        </p:tgtEl>
                                        <p:attrNameLst>
                                          <p:attrName>ppt_x</p:attrName>
                                        </p:attrNameLst>
                                      </p:cBhvr>
                                    </p:anim>
                                    <p:anim from="0" to="-1.0" calcmode="lin" valueType="num">
                                      <p:cBhvr>
                                        <p:cTn id="80" dur="100" decel="50000" autoRev="1" fill="hold">
                                          <p:stCondLst>
                                            <p:cond delay="300"/>
                                          </p:stCondLst>
                                        </p:cTn>
                                        <p:tgtEl>
                                          <p:spTgt spid="48133">
                                            <p:txEl>
                                              <p:pRg st="12" end="12"/>
                                            </p:txEl>
                                          </p:spTgt>
                                        </p:tgtEl>
                                        <p:attrNameLst>
                                          <p:attrName>xshear</p:attrName>
                                        </p:attrNameLst>
                                      </p:cBhvr>
                                    </p:anim>
                                    <p:animScale>
                                      <p:cBhvr>
                                        <p:cTn id="81" dur="100" decel="100000" autoRev="1" fill="hold">
                                          <p:stCondLst>
                                            <p:cond delay="300"/>
                                          </p:stCondLst>
                                        </p:cTn>
                                        <p:tgtEl>
                                          <p:spTgt spid="48133">
                                            <p:txEl>
                                              <p:pRg st="12" end="12"/>
                                            </p:txEl>
                                          </p:spTgt>
                                        </p:tgtEl>
                                      </p:cBhvr>
                                      <p:from x="100000" y="100000"/>
                                      <p:to x="80000" y="100000"/>
                                    </p:animScale>
                                    <p:anim by="(#ppt_h/3+#ppt_w*0.1)" calcmode="lin" valueType="num">
                                      <p:cBhvr additive="sum">
                                        <p:cTn id="82" dur="100" decel="100000" autoRev="1" fill="hold">
                                          <p:stCondLst>
                                            <p:cond delay="300"/>
                                          </p:stCondLst>
                                        </p:cTn>
                                        <p:tgtEl>
                                          <p:spTgt spid="48133">
                                            <p:txEl>
                                              <p:pRg st="12" end="12"/>
                                            </p:txEl>
                                          </p:spTgt>
                                        </p:tgtEl>
                                        <p:attrNameLst>
                                          <p:attrName>ppt_x</p:attrName>
                                        </p:attrNameLst>
                                      </p:cBhvr>
                                    </p:anim>
                                  </p:childTnLst>
                                </p:cTn>
                              </p:par>
                            </p:childTnLst>
                          </p:cTn>
                        </p:par>
                      </p:childTnLst>
                    </p:cTn>
                  </p:par>
                  <p:par>
                    <p:cTn id="83" fill="hold" nodeType="clickPar">
                      <p:stCondLst>
                        <p:cond delay="indefinite"/>
                      </p:stCondLst>
                      <p:childTnLst>
                        <p:par>
                          <p:cTn id="84" fill="hold" nodeType="withGroup">
                            <p:stCondLst>
                              <p:cond delay="0"/>
                            </p:stCondLst>
                            <p:childTnLst>
                              <p:par>
                                <p:cTn id="85" presetID="34" presetClass="entr" presetSubtype="0" fill="hold" nodeType="clickEffect">
                                  <p:stCondLst>
                                    <p:cond delay="0"/>
                                  </p:stCondLst>
                                  <p:childTnLst>
                                    <p:set>
                                      <p:cBhvr>
                                        <p:cTn id="86" dur="1" fill="hold">
                                          <p:stCondLst>
                                            <p:cond delay="0"/>
                                          </p:stCondLst>
                                        </p:cTn>
                                        <p:tgtEl>
                                          <p:spTgt spid="48133">
                                            <p:txEl>
                                              <p:pRg st="10" end="10"/>
                                            </p:txEl>
                                          </p:spTgt>
                                        </p:tgtEl>
                                        <p:attrNameLst>
                                          <p:attrName>style.visibility</p:attrName>
                                        </p:attrNameLst>
                                      </p:cBhvr>
                                      <p:to>
                                        <p:strVal val="visible"/>
                                      </p:to>
                                    </p:set>
                                    <p:anim from="(-#ppt_w/2)" to="(#ppt_x)" calcmode="lin" valueType="num">
                                      <p:cBhvr>
                                        <p:cTn id="87" dur="300" fill="hold">
                                          <p:stCondLst>
                                            <p:cond delay="0"/>
                                          </p:stCondLst>
                                        </p:cTn>
                                        <p:tgtEl>
                                          <p:spTgt spid="48133">
                                            <p:txEl>
                                              <p:pRg st="10" end="10"/>
                                            </p:txEl>
                                          </p:spTgt>
                                        </p:tgtEl>
                                        <p:attrNameLst>
                                          <p:attrName>ppt_x</p:attrName>
                                        </p:attrNameLst>
                                      </p:cBhvr>
                                    </p:anim>
                                    <p:anim from="0" to="-1.0" calcmode="lin" valueType="num">
                                      <p:cBhvr>
                                        <p:cTn id="88" dur="100" decel="50000" autoRev="1" fill="hold">
                                          <p:stCondLst>
                                            <p:cond delay="300"/>
                                          </p:stCondLst>
                                        </p:cTn>
                                        <p:tgtEl>
                                          <p:spTgt spid="48133">
                                            <p:txEl>
                                              <p:pRg st="10" end="10"/>
                                            </p:txEl>
                                          </p:spTgt>
                                        </p:tgtEl>
                                        <p:attrNameLst>
                                          <p:attrName>xshear</p:attrName>
                                        </p:attrNameLst>
                                      </p:cBhvr>
                                    </p:anim>
                                    <p:animScale>
                                      <p:cBhvr>
                                        <p:cTn id="89" dur="100" decel="100000" autoRev="1" fill="hold">
                                          <p:stCondLst>
                                            <p:cond delay="300"/>
                                          </p:stCondLst>
                                        </p:cTn>
                                        <p:tgtEl>
                                          <p:spTgt spid="48133">
                                            <p:txEl>
                                              <p:pRg st="10" end="10"/>
                                            </p:txEl>
                                          </p:spTgt>
                                        </p:tgtEl>
                                      </p:cBhvr>
                                      <p:from x="100000" y="100000"/>
                                      <p:to x="80000" y="100000"/>
                                    </p:animScale>
                                    <p:anim by="(#ppt_h/3+#ppt_w*0.1)" calcmode="lin" valueType="num">
                                      <p:cBhvr additive="sum">
                                        <p:cTn id="90" dur="100" decel="100000" autoRev="1" fill="hold">
                                          <p:stCondLst>
                                            <p:cond delay="300"/>
                                          </p:stCondLst>
                                        </p:cTn>
                                        <p:tgtEl>
                                          <p:spTgt spid="48133">
                                            <p:txEl>
                                              <p:pRg st="10" end="10"/>
                                            </p:txEl>
                                          </p:spTgt>
                                        </p:tgtEl>
                                        <p:attrNameLst>
                                          <p:attrName>ppt_x</p:attrName>
                                        </p:attrNameLst>
                                      </p:cBhvr>
                                    </p:anim>
                                  </p:childTnLst>
                                </p:cTn>
                              </p:par>
                            </p:childTnLst>
                          </p:cTn>
                        </p:par>
                      </p:childTnLst>
                    </p:cTn>
                  </p:par>
                  <p:par>
                    <p:cTn id="91" fill="hold" nodeType="clickPar">
                      <p:stCondLst>
                        <p:cond delay="indefinite"/>
                      </p:stCondLst>
                      <p:childTnLst>
                        <p:par>
                          <p:cTn id="92" fill="hold" nodeType="withGroup">
                            <p:stCondLst>
                              <p:cond delay="0"/>
                            </p:stCondLst>
                            <p:childTnLst>
                              <p:par>
                                <p:cTn id="93" presetID="34" presetClass="entr" presetSubtype="0" fill="hold" nodeType="clickEffect">
                                  <p:stCondLst>
                                    <p:cond delay="0"/>
                                  </p:stCondLst>
                                  <p:childTnLst>
                                    <p:set>
                                      <p:cBhvr>
                                        <p:cTn id="94" dur="1" fill="hold">
                                          <p:stCondLst>
                                            <p:cond delay="0"/>
                                          </p:stCondLst>
                                        </p:cTn>
                                        <p:tgtEl>
                                          <p:spTgt spid="48133">
                                            <p:txEl>
                                              <p:pRg st="7" end="7"/>
                                            </p:txEl>
                                          </p:spTgt>
                                        </p:tgtEl>
                                        <p:attrNameLst>
                                          <p:attrName>style.visibility</p:attrName>
                                        </p:attrNameLst>
                                      </p:cBhvr>
                                      <p:to>
                                        <p:strVal val="visible"/>
                                      </p:to>
                                    </p:set>
                                    <p:anim from="(-#ppt_w/2)" to="(#ppt_x)" calcmode="lin" valueType="num">
                                      <p:cBhvr>
                                        <p:cTn id="95" dur="300" fill="hold">
                                          <p:stCondLst>
                                            <p:cond delay="0"/>
                                          </p:stCondLst>
                                        </p:cTn>
                                        <p:tgtEl>
                                          <p:spTgt spid="48133">
                                            <p:txEl>
                                              <p:pRg st="7" end="7"/>
                                            </p:txEl>
                                          </p:spTgt>
                                        </p:tgtEl>
                                        <p:attrNameLst>
                                          <p:attrName>ppt_x</p:attrName>
                                        </p:attrNameLst>
                                      </p:cBhvr>
                                    </p:anim>
                                    <p:anim from="0" to="-1.0" calcmode="lin" valueType="num">
                                      <p:cBhvr>
                                        <p:cTn id="96" dur="100" decel="50000" autoRev="1" fill="hold">
                                          <p:stCondLst>
                                            <p:cond delay="300"/>
                                          </p:stCondLst>
                                        </p:cTn>
                                        <p:tgtEl>
                                          <p:spTgt spid="48133">
                                            <p:txEl>
                                              <p:pRg st="7" end="7"/>
                                            </p:txEl>
                                          </p:spTgt>
                                        </p:tgtEl>
                                        <p:attrNameLst>
                                          <p:attrName>xshear</p:attrName>
                                        </p:attrNameLst>
                                      </p:cBhvr>
                                    </p:anim>
                                    <p:animScale>
                                      <p:cBhvr>
                                        <p:cTn id="97" dur="100" decel="100000" autoRev="1" fill="hold">
                                          <p:stCondLst>
                                            <p:cond delay="300"/>
                                          </p:stCondLst>
                                        </p:cTn>
                                        <p:tgtEl>
                                          <p:spTgt spid="48133">
                                            <p:txEl>
                                              <p:pRg st="7" end="7"/>
                                            </p:txEl>
                                          </p:spTgt>
                                        </p:tgtEl>
                                      </p:cBhvr>
                                      <p:from x="100000" y="100000"/>
                                      <p:to x="80000" y="100000"/>
                                    </p:animScale>
                                    <p:anim by="(#ppt_h/3+#ppt_w*0.1)" calcmode="lin" valueType="num">
                                      <p:cBhvr additive="sum">
                                        <p:cTn id="98" dur="100" decel="100000" autoRev="1" fill="hold">
                                          <p:stCondLst>
                                            <p:cond delay="300"/>
                                          </p:stCondLst>
                                        </p:cTn>
                                        <p:tgtEl>
                                          <p:spTgt spid="48133">
                                            <p:txEl>
                                              <p:pRg st="7" end="7"/>
                                            </p:txEl>
                                          </p:spTgt>
                                        </p:tgtEl>
                                        <p:attrNameLst>
                                          <p:attrName>ppt_x</p:attrName>
                                        </p:attrNameLst>
                                      </p:cBhvr>
                                    </p:anim>
                                  </p:childTnLst>
                                </p:cTn>
                              </p:par>
                            </p:childTnLst>
                          </p:cTn>
                        </p:par>
                      </p:childTnLst>
                    </p:cTn>
                  </p:par>
                  <p:par>
                    <p:cTn id="99" fill="hold" nodeType="clickPar">
                      <p:stCondLst>
                        <p:cond delay="indefinite"/>
                      </p:stCondLst>
                      <p:childTnLst>
                        <p:par>
                          <p:cTn id="100" fill="hold" nodeType="withGroup">
                            <p:stCondLst>
                              <p:cond delay="0"/>
                            </p:stCondLst>
                            <p:childTnLst>
                              <p:par>
                                <p:cTn id="101" presetID="34" presetClass="entr" presetSubtype="0" fill="hold" nodeType="clickEffect">
                                  <p:stCondLst>
                                    <p:cond delay="0"/>
                                  </p:stCondLst>
                                  <p:childTnLst>
                                    <p:set>
                                      <p:cBhvr>
                                        <p:cTn id="102" dur="1" fill="hold">
                                          <p:stCondLst>
                                            <p:cond delay="0"/>
                                          </p:stCondLst>
                                        </p:cTn>
                                        <p:tgtEl>
                                          <p:spTgt spid="48133">
                                            <p:txEl>
                                              <p:pRg st="5" end="5"/>
                                            </p:txEl>
                                          </p:spTgt>
                                        </p:tgtEl>
                                        <p:attrNameLst>
                                          <p:attrName>style.visibility</p:attrName>
                                        </p:attrNameLst>
                                      </p:cBhvr>
                                      <p:to>
                                        <p:strVal val="visible"/>
                                      </p:to>
                                    </p:set>
                                    <p:anim from="(-#ppt_w/2)" to="(#ppt_x)" calcmode="lin" valueType="num">
                                      <p:cBhvr>
                                        <p:cTn id="103" dur="300" fill="hold">
                                          <p:stCondLst>
                                            <p:cond delay="0"/>
                                          </p:stCondLst>
                                        </p:cTn>
                                        <p:tgtEl>
                                          <p:spTgt spid="48133">
                                            <p:txEl>
                                              <p:pRg st="5" end="5"/>
                                            </p:txEl>
                                          </p:spTgt>
                                        </p:tgtEl>
                                        <p:attrNameLst>
                                          <p:attrName>ppt_x</p:attrName>
                                        </p:attrNameLst>
                                      </p:cBhvr>
                                    </p:anim>
                                    <p:anim from="0" to="-1.0" calcmode="lin" valueType="num">
                                      <p:cBhvr>
                                        <p:cTn id="104" dur="100" decel="50000" autoRev="1" fill="hold">
                                          <p:stCondLst>
                                            <p:cond delay="300"/>
                                          </p:stCondLst>
                                        </p:cTn>
                                        <p:tgtEl>
                                          <p:spTgt spid="48133">
                                            <p:txEl>
                                              <p:pRg st="5" end="5"/>
                                            </p:txEl>
                                          </p:spTgt>
                                        </p:tgtEl>
                                        <p:attrNameLst>
                                          <p:attrName>xshear</p:attrName>
                                        </p:attrNameLst>
                                      </p:cBhvr>
                                    </p:anim>
                                    <p:animScale>
                                      <p:cBhvr>
                                        <p:cTn id="105" dur="100" decel="100000" autoRev="1" fill="hold">
                                          <p:stCondLst>
                                            <p:cond delay="300"/>
                                          </p:stCondLst>
                                        </p:cTn>
                                        <p:tgtEl>
                                          <p:spTgt spid="48133">
                                            <p:txEl>
                                              <p:pRg st="5" end="5"/>
                                            </p:txEl>
                                          </p:spTgt>
                                        </p:tgtEl>
                                      </p:cBhvr>
                                      <p:from x="100000" y="100000"/>
                                      <p:to x="80000" y="100000"/>
                                    </p:animScale>
                                    <p:anim by="(#ppt_h/3+#ppt_w*0.1)" calcmode="lin" valueType="num">
                                      <p:cBhvr additive="sum">
                                        <p:cTn id="106" dur="100" decel="100000" autoRev="1" fill="hold">
                                          <p:stCondLst>
                                            <p:cond delay="300"/>
                                          </p:stCondLst>
                                        </p:cTn>
                                        <p:tgtEl>
                                          <p:spTgt spid="48133">
                                            <p:txEl>
                                              <p:pRg st="5" end="5"/>
                                            </p:txEl>
                                          </p:spTgt>
                                        </p:tgtEl>
                                        <p:attrNameLst>
                                          <p:attrName>ppt_x</p:attrName>
                                        </p:attrNameLst>
                                      </p:cBhvr>
                                    </p:anim>
                                  </p:childTnLst>
                                </p:cTn>
                              </p:par>
                            </p:childTnLst>
                          </p:cTn>
                        </p:par>
                      </p:childTnLst>
                    </p:cTn>
                  </p:par>
                  <p:par>
                    <p:cTn id="107" fill="hold" nodeType="clickPar">
                      <p:stCondLst>
                        <p:cond delay="indefinite"/>
                      </p:stCondLst>
                      <p:childTnLst>
                        <p:par>
                          <p:cTn id="108" fill="hold" nodeType="withGroup">
                            <p:stCondLst>
                              <p:cond delay="0"/>
                            </p:stCondLst>
                            <p:childTnLst>
                              <p:par>
                                <p:cTn id="109" presetID="34" presetClass="entr" presetSubtype="0" fill="hold" nodeType="clickEffect">
                                  <p:stCondLst>
                                    <p:cond delay="0"/>
                                  </p:stCondLst>
                                  <p:childTnLst>
                                    <p:set>
                                      <p:cBhvr>
                                        <p:cTn id="110" dur="1" fill="hold">
                                          <p:stCondLst>
                                            <p:cond delay="0"/>
                                          </p:stCondLst>
                                        </p:cTn>
                                        <p:tgtEl>
                                          <p:spTgt spid="48133">
                                            <p:txEl>
                                              <p:pRg st="3" end="3"/>
                                            </p:txEl>
                                          </p:spTgt>
                                        </p:tgtEl>
                                        <p:attrNameLst>
                                          <p:attrName>style.visibility</p:attrName>
                                        </p:attrNameLst>
                                      </p:cBhvr>
                                      <p:to>
                                        <p:strVal val="visible"/>
                                      </p:to>
                                    </p:set>
                                    <p:anim from="(-#ppt_w/2)" to="(#ppt_x)" calcmode="lin" valueType="num">
                                      <p:cBhvr>
                                        <p:cTn id="111" dur="300" fill="hold">
                                          <p:stCondLst>
                                            <p:cond delay="0"/>
                                          </p:stCondLst>
                                        </p:cTn>
                                        <p:tgtEl>
                                          <p:spTgt spid="48133">
                                            <p:txEl>
                                              <p:pRg st="3" end="3"/>
                                            </p:txEl>
                                          </p:spTgt>
                                        </p:tgtEl>
                                        <p:attrNameLst>
                                          <p:attrName>ppt_x</p:attrName>
                                        </p:attrNameLst>
                                      </p:cBhvr>
                                    </p:anim>
                                    <p:anim from="0" to="-1.0" calcmode="lin" valueType="num">
                                      <p:cBhvr>
                                        <p:cTn id="112" dur="100" decel="50000" autoRev="1" fill="hold">
                                          <p:stCondLst>
                                            <p:cond delay="300"/>
                                          </p:stCondLst>
                                        </p:cTn>
                                        <p:tgtEl>
                                          <p:spTgt spid="48133">
                                            <p:txEl>
                                              <p:pRg st="3" end="3"/>
                                            </p:txEl>
                                          </p:spTgt>
                                        </p:tgtEl>
                                        <p:attrNameLst>
                                          <p:attrName>xshear</p:attrName>
                                        </p:attrNameLst>
                                      </p:cBhvr>
                                    </p:anim>
                                    <p:animScale>
                                      <p:cBhvr>
                                        <p:cTn id="113" dur="100" decel="100000" autoRev="1" fill="hold">
                                          <p:stCondLst>
                                            <p:cond delay="300"/>
                                          </p:stCondLst>
                                        </p:cTn>
                                        <p:tgtEl>
                                          <p:spTgt spid="48133">
                                            <p:txEl>
                                              <p:pRg st="3" end="3"/>
                                            </p:txEl>
                                          </p:spTgt>
                                        </p:tgtEl>
                                      </p:cBhvr>
                                      <p:from x="100000" y="100000"/>
                                      <p:to x="80000" y="100000"/>
                                    </p:animScale>
                                    <p:anim by="(#ppt_h/3+#ppt_w*0.1)" calcmode="lin" valueType="num">
                                      <p:cBhvr additive="sum">
                                        <p:cTn id="114" dur="100" decel="100000" autoRev="1" fill="hold">
                                          <p:stCondLst>
                                            <p:cond delay="300"/>
                                          </p:stCondLst>
                                        </p:cTn>
                                        <p:tgtEl>
                                          <p:spTgt spid="48133">
                                            <p:txEl>
                                              <p:pRg st="3" end="3"/>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5"/>
          <p:cNvSpPr>
            <a:spLocks noGrp="1" noChangeArrowheads="1"/>
          </p:cNvSpPr>
          <p:nvPr>
            <p:ph sz="quarter" idx="13"/>
          </p:nvPr>
        </p:nvSpPr>
        <p:spPr>
          <a:xfrm>
            <a:off x="381000" y="1981200"/>
            <a:ext cx="4023360" cy="4005072"/>
          </a:xfrm>
        </p:spPr>
        <p:txBody>
          <a:bodyPr/>
          <a:lstStyle/>
          <a:p>
            <a:pPr algn="l">
              <a:lnSpc>
                <a:spcPct val="90000"/>
              </a:lnSpc>
            </a:pPr>
            <a:r>
              <a:rPr lang="en-US" sz="2400" b="1" dirty="0">
                <a:solidFill>
                  <a:srgbClr val="A50021"/>
                </a:solidFill>
                <a:latin typeface="Bookman Old Style" pitchFamily="18" charset="0"/>
              </a:rPr>
              <a:t>Static Note –</a:t>
            </a:r>
          </a:p>
          <a:p>
            <a:pPr algn="l">
              <a:lnSpc>
                <a:spcPct val="90000"/>
              </a:lnSpc>
              <a:buFontTx/>
              <a:buNone/>
            </a:pPr>
            <a:endParaRPr lang="en-US" sz="2400" b="1" dirty="0">
              <a:solidFill>
                <a:srgbClr val="A50021"/>
              </a:solidFill>
              <a:latin typeface="Bookman Old Style" pitchFamily="18" charset="0"/>
            </a:endParaRPr>
          </a:p>
          <a:p>
            <a:pPr algn="l">
              <a:lnSpc>
                <a:spcPct val="90000"/>
              </a:lnSpc>
              <a:buFontTx/>
              <a:buNone/>
            </a:pPr>
            <a:r>
              <a:rPr lang="en-US" sz="2400" b="1" dirty="0">
                <a:solidFill>
                  <a:srgbClr val="A50021"/>
                </a:solidFill>
                <a:latin typeface="Bookman Old Style" pitchFamily="18" charset="0"/>
              </a:rPr>
              <a:t>Unembellished tones:</a:t>
            </a:r>
          </a:p>
          <a:p>
            <a:pPr algn="l">
              <a:lnSpc>
                <a:spcPct val="90000"/>
              </a:lnSpc>
              <a:buFontTx/>
              <a:buNone/>
            </a:pPr>
            <a:r>
              <a:rPr lang="en-US" sz="2400" b="1" dirty="0">
                <a:solidFill>
                  <a:srgbClr val="A50021"/>
                </a:solidFill>
                <a:latin typeface="Bookman Old Style" pitchFamily="18" charset="0"/>
              </a:rPr>
              <a:t> </a:t>
            </a:r>
          </a:p>
          <a:p>
            <a:pPr algn="l">
              <a:lnSpc>
                <a:spcPct val="90000"/>
              </a:lnSpc>
              <a:buFontTx/>
              <a:buNone/>
            </a:pPr>
            <a:r>
              <a:rPr lang="en-US" sz="2400" b="1" dirty="0">
                <a:solidFill>
                  <a:srgbClr val="A50021"/>
                </a:solidFill>
                <a:latin typeface="Bookman Old Style" pitchFamily="18" charset="0"/>
              </a:rPr>
              <a:t>Used for teaching or</a:t>
            </a:r>
          </a:p>
          <a:p>
            <a:pPr algn="l">
              <a:lnSpc>
                <a:spcPct val="90000"/>
              </a:lnSpc>
              <a:buFontTx/>
              <a:buNone/>
            </a:pPr>
            <a:r>
              <a:rPr lang="en-US" sz="2400" b="1" dirty="0" err="1">
                <a:solidFill>
                  <a:srgbClr val="A50021"/>
                </a:solidFill>
                <a:latin typeface="Bookman Old Style" pitchFamily="18" charset="0"/>
              </a:rPr>
              <a:t>analysing</a:t>
            </a:r>
            <a:r>
              <a:rPr lang="en-US" sz="2400" b="1" dirty="0">
                <a:solidFill>
                  <a:srgbClr val="A50021"/>
                </a:solidFill>
                <a:latin typeface="Bookman Old Style" pitchFamily="18" charset="0"/>
              </a:rPr>
              <a:t> musical </a:t>
            </a:r>
          </a:p>
          <a:p>
            <a:pPr algn="l">
              <a:lnSpc>
                <a:spcPct val="90000"/>
              </a:lnSpc>
              <a:buFontTx/>
              <a:buNone/>
            </a:pPr>
            <a:r>
              <a:rPr lang="en-US" sz="2400" b="1" dirty="0">
                <a:solidFill>
                  <a:srgbClr val="A50021"/>
                </a:solidFill>
                <a:latin typeface="Bookman Old Style" pitchFamily="18" charset="0"/>
              </a:rPr>
              <a:t>phenomena but not </a:t>
            </a:r>
          </a:p>
          <a:p>
            <a:pPr algn="l">
              <a:lnSpc>
                <a:spcPct val="90000"/>
              </a:lnSpc>
              <a:buFontTx/>
              <a:buNone/>
            </a:pPr>
            <a:r>
              <a:rPr lang="en-US" sz="2400" b="1" dirty="0">
                <a:solidFill>
                  <a:srgbClr val="A50021"/>
                </a:solidFill>
                <a:latin typeface="Bookman Old Style" pitchFamily="18" charset="0"/>
              </a:rPr>
              <a:t>(except but rarely) in</a:t>
            </a:r>
          </a:p>
          <a:p>
            <a:pPr algn="l">
              <a:lnSpc>
                <a:spcPct val="90000"/>
              </a:lnSpc>
              <a:buFontTx/>
              <a:buNone/>
            </a:pPr>
            <a:r>
              <a:rPr lang="en-US" sz="2400" b="1" dirty="0">
                <a:solidFill>
                  <a:srgbClr val="A50021"/>
                </a:solidFill>
                <a:latin typeface="Bookman Old Style" pitchFamily="18" charset="0"/>
              </a:rPr>
              <a:t>performance</a:t>
            </a:r>
          </a:p>
        </p:txBody>
      </p:sp>
      <p:sp>
        <p:nvSpPr>
          <p:cNvPr id="36870" name="Rectangle 6"/>
          <p:cNvSpPr>
            <a:spLocks noGrp="1" noChangeArrowheads="1"/>
          </p:cNvSpPr>
          <p:nvPr>
            <p:ph sz="quarter" idx="14"/>
          </p:nvPr>
        </p:nvSpPr>
        <p:spPr/>
        <p:txBody>
          <a:bodyPr/>
          <a:lstStyle/>
          <a:p>
            <a:pPr algn="l"/>
            <a:r>
              <a:rPr lang="en-US" sz="2400" b="1" dirty="0">
                <a:solidFill>
                  <a:srgbClr val="A50021"/>
                </a:solidFill>
                <a:latin typeface="Bookman Old Style" pitchFamily="18" charset="0"/>
              </a:rPr>
              <a:t>Ornamented Note –</a:t>
            </a:r>
          </a:p>
          <a:p>
            <a:pPr algn="l"/>
            <a:endParaRPr lang="en-US" sz="2400" b="1" dirty="0">
              <a:solidFill>
                <a:srgbClr val="A50021"/>
              </a:solidFill>
              <a:latin typeface="Bookman Old Style" pitchFamily="18" charset="0"/>
            </a:endParaRPr>
          </a:p>
          <a:p>
            <a:pPr algn="l">
              <a:buFontTx/>
              <a:buNone/>
            </a:pPr>
            <a:r>
              <a:rPr lang="en-US" sz="2400" b="1" dirty="0">
                <a:solidFill>
                  <a:srgbClr val="A50021"/>
                </a:solidFill>
                <a:latin typeface="Bookman Old Style" pitchFamily="18" charset="0"/>
              </a:rPr>
              <a:t>Tones embellished by </a:t>
            </a:r>
          </a:p>
          <a:p>
            <a:pPr algn="l">
              <a:buFontTx/>
              <a:buNone/>
            </a:pPr>
            <a:r>
              <a:rPr lang="en-US" sz="2400" b="1" dirty="0">
                <a:solidFill>
                  <a:srgbClr val="A50021"/>
                </a:solidFill>
                <a:latin typeface="Bookman Old Style" pitchFamily="18" charset="0"/>
              </a:rPr>
              <a:t>different types of</a:t>
            </a:r>
          </a:p>
          <a:p>
            <a:pPr algn="l">
              <a:buFontTx/>
              <a:buNone/>
            </a:pPr>
            <a:r>
              <a:rPr lang="en-US" sz="2400" b="1" dirty="0">
                <a:solidFill>
                  <a:srgbClr val="A50021"/>
                </a:solidFill>
                <a:latin typeface="Bookman Old Style" pitchFamily="18" charset="0"/>
              </a:rPr>
              <a:t>ornaments, such as </a:t>
            </a:r>
          </a:p>
          <a:p>
            <a:pPr algn="l">
              <a:buFontTx/>
              <a:buNone/>
            </a:pPr>
            <a:r>
              <a:rPr lang="en-US" sz="2400" b="1" dirty="0" err="1">
                <a:solidFill>
                  <a:srgbClr val="A50021"/>
                </a:solidFill>
                <a:latin typeface="Bookman Old Style" pitchFamily="18" charset="0"/>
              </a:rPr>
              <a:t>Meend</a:t>
            </a:r>
            <a:r>
              <a:rPr lang="en-US" sz="2400" b="1" dirty="0">
                <a:solidFill>
                  <a:srgbClr val="A50021"/>
                </a:solidFill>
                <a:latin typeface="Bookman Old Style" pitchFamily="18" charset="0"/>
              </a:rPr>
              <a:t>, Soot, </a:t>
            </a:r>
            <a:r>
              <a:rPr lang="en-US" sz="2400" b="1" dirty="0" err="1">
                <a:solidFill>
                  <a:srgbClr val="A50021"/>
                </a:solidFill>
                <a:latin typeface="Bookman Old Style" pitchFamily="18" charset="0"/>
              </a:rPr>
              <a:t>Andolan</a:t>
            </a:r>
            <a:r>
              <a:rPr lang="en-US" sz="2400" b="1" dirty="0">
                <a:solidFill>
                  <a:srgbClr val="A50021"/>
                </a:solidFill>
                <a:latin typeface="Bookman Old Style" pitchFamily="18" charset="0"/>
              </a:rPr>
              <a:t>,</a:t>
            </a:r>
          </a:p>
          <a:p>
            <a:pPr algn="l">
              <a:buFontTx/>
              <a:buNone/>
            </a:pPr>
            <a:r>
              <a:rPr lang="en-US" sz="2400" b="1" dirty="0" err="1">
                <a:solidFill>
                  <a:srgbClr val="A50021"/>
                </a:solidFill>
                <a:latin typeface="Bookman Old Style" pitchFamily="18" charset="0"/>
              </a:rPr>
              <a:t>Gamak</a:t>
            </a:r>
            <a:r>
              <a:rPr lang="en-US" sz="2400" b="1" dirty="0">
                <a:solidFill>
                  <a:srgbClr val="A50021"/>
                </a:solidFill>
                <a:latin typeface="Bookman Old Style" pitchFamily="18" charset="0"/>
              </a:rPr>
              <a:t>, </a:t>
            </a:r>
            <a:r>
              <a:rPr lang="en-US" sz="2400" b="1" dirty="0" err="1">
                <a:solidFill>
                  <a:srgbClr val="A50021"/>
                </a:solidFill>
                <a:latin typeface="Bookman Old Style" pitchFamily="18" charset="0"/>
              </a:rPr>
              <a:t>Krintan</a:t>
            </a:r>
            <a:r>
              <a:rPr lang="en-US" sz="2400" b="1" dirty="0">
                <a:solidFill>
                  <a:srgbClr val="A50021"/>
                </a:solidFill>
                <a:latin typeface="Bookman Old Style" pitchFamily="18" charset="0"/>
              </a:rPr>
              <a:t>, etc. :</a:t>
            </a:r>
          </a:p>
          <a:p>
            <a:pPr algn="l">
              <a:buFontTx/>
              <a:buNone/>
            </a:pPr>
            <a:endParaRPr lang="en-US" sz="2400" b="1" dirty="0">
              <a:solidFill>
                <a:srgbClr val="A50021"/>
              </a:solidFill>
              <a:latin typeface="Bookman Old Style" pitchFamily="18" charset="0"/>
            </a:endParaRPr>
          </a:p>
          <a:p>
            <a:pPr algn="l">
              <a:buFontTx/>
              <a:buNone/>
            </a:pPr>
            <a:r>
              <a:rPr lang="en-US" sz="2400" b="1" dirty="0">
                <a:solidFill>
                  <a:srgbClr val="A50021"/>
                </a:solidFill>
                <a:latin typeface="Bookman Old Style" pitchFamily="18" charset="0"/>
              </a:rPr>
              <a:t>Used in performance</a:t>
            </a:r>
          </a:p>
          <a:p>
            <a:pPr>
              <a:buFontTx/>
              <a:buNone/>
            </a:pPr>
            <a:endParaRPr lang="en-US" sz="2400" b="1" dirty="0">
              <a:solidFill>
                <a:srgbClr val="A50021"/>
              </a:solidFill>
              <a:latin typeface="Bookman Old Style" pitchFamily="18" charset="0"/>
            </a:endParaRPr>
          </a:p>
        </p:txBody>
      </p:sp>
      <p:sp>
        <p:nvSpPr>
          <p:cNvPr id="36868" name="Rectangle 4"/>
          <p:cNvSpPr>
            <a:spLocks noGrp="1" noChangeArrowheads="1"/>
          </p:cNvSpPr>
          <p:nvPr>
            <p:ph type="title"/>
          </p:nvPr>
        </p:nvSpPr>
        <p:spPr/>
        <p:txBody>
          <a:bodyPr/>
          <a:lstStyle/>
          <a:p>
            <a:r>
              <a:rPr lang="en-US" u="sng">
                <a:solidFill>
                  <a:srgbClr val="FF00FF"/>
                </a:solidFill>
                <a:latin typeface="Comic Sans MS" pitchFamily="66" charset="0"/>
              </a:rPr>
              <a:t>Sound in Indian Art Music</a:t>
            </a:r>
          </a:p>
        </p:txBody>
      </p:sp>
      <p:sp>
        <p:nvSpPr>
          <p:cNvPr id="36874" name="Line 10"/>
          <p:cNvSpPr>
            <a:spLocks noChangeShapeType="1"/>
          </p:cNvSpPr>
          <p:nvPr/>
        </p:nvSpPr>
        <p:spPr bwMode="auto">
          <a:xfrm>
            <a:off x="4419600" y="2133600"/>
            <a:ext cx="0" cy="3960812"/>
          </a:xfrm>
          <a:prstGeom prst="line">
            <a:avLst/>
          </a:prstGeom>
          <a:noFill/>
          <a:ln w="38100">
            <a:solidFill>
              <a:srgbClr val="FF00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36868"/>
                                        </p:tgtEl>
                                        <p:attrNameLst>
                                          <p:attrName>style.visibility</p:attrName>
                                        </p:attrNameLst>
                                      </p:cBhvr>
                                      <p:to>
                                        <p:strVal val="visible"/>
                                      </p:to>
                                    </p:set>
                                    <p:anim by="(-#ppt_w*2)" calcmode="lin" valueType="num">
                                      <p:cBhvr rctx="PPT">
                                        <p:cTn id="7" dur="500" autoRev="1" fill="hold">
                                          <p:stCondLst>
                                            <p:cond delay="0"/>
                                          </p:stCondLst>
                                        </p:cTn>
                                        <p:tgtEl>
                                          <p:spTgt spid="36868"/>
                                        </p:tgtEl>
                                        <p:attrNameLst>
                                          <p:attrName>ppt_w</p:attrName>
                                        </p:attrNameLst>
                                      </p:cBhvr>
                                    </p:anim>
                                    <p:anim by="(#ppt_w*0.50)" calcmode="lin" valueType="num">
                                      <p:cBhvr>
                                        <p:cTn id="8" dur="500" decel="50000" autoRev="1" fill="hold">
                                          <p:stCondLst>
                                            <p:cond delay="0"/>
                                          </p:stCondLst>
                                        </p:cTn>
                                        <p:tgtEl>
                                          <p:spTgt spid="36868"/>
                                        </p:tgtEl>
                                        <p:attrNameLst>
                                          <p:attrName>ppt_x</p:attrName>
                                        </p:attrNameLst>
                                      </p:cBhvr>
                                    </p:anim>
                                    <p:anim from="(-#ppt_h/2)" to="(#ppt_y)" calcmode="lin" valueType="num">
                                      <p:cBhvr>
                                        <p:cTn id="9" dur="1000" fill="hold">
                                          <p:stCondLst>
                                            <p:cond delay="0"/>
                                          </p:stCondLst>
                                        </p:cTn>
                                        <p:tgtEl>
                                          <p:spTgt spid="36868"/>
                                        </p:tgtEl>
                                        <p:attrNameLst>
                                          <p:attrName>ppt_y</p:attrName>
                                        </p:attrNameLst>
                                      </p:cBhvr>
                                    </p:anim>
                                    <p:animRot by="21600000">
                                      <p:cBhvr>
                                        <p:cTn id="10" dur="1000" fill="hold">
                                          <p:stCondLst>
                                            <p:cond delay="0"/>
                                          </p:stCondLst>
                                        </p:cTn>
                                        <p:tgtEl>
                                          <p:spTgt spid="36868"/>
                                        </p:tgtEl>
                                        <p:attrNameLst>
                                          <p:attrName>r</p:attrName>
                                        </p:attrNameLst>
                                      </p:cBhvr>
                                    </p:animRot>
                                  </p:childTnLst>
                                </p:cTn>
                              </p:par>
                            </p:childTnLst>
                          </p:cTn>
                        </p:par>
                        <p:par>
                          <p:cTn id="11" fill="hold" nodeType="afterGroup">
                            <p:stCondLst>
                              <p:cond delay="3000"/>
                            </p:stCondLst>
                            <p:childTnLst>
                              <p:par>
                                <p:cTn id="12" presetID="31" presetClass="entr" presetSubtype="0" fill="hold" grpId="0" nodeType="afterEffect">
                                  <p:stCondLst>
                                    <p:cond delay="0"/>
                                  </p:stCondLst>
                                  <p:iterate type="lt">
                                    <p:tmPct val="5000"/>
                                  </p:iterate>
                                  <p:childTnLst>
                                    <p:set>
                                      <p:cBhvr>
                                        <p:cTn id="13" dur="1" fill="hold">
                                          <p:stCondLst>
                                            <p:cond delay="0"/>
                                          </p:stCondLst>
                                        </p:cTn>
                                        <p:tgtEl>
                                          <p:spTgt spid="36874"/>
                                        </p:tgtEl>
                                        <p:attrNameLst>
                                          <p:attrName>style.visibility</p:attrName>
                                        </p:attrNameLst>
                                      </p:cBhvr>
                                      <p:to>
                                        <p:strVal val="visible"/>
                                      </p:to>
                                    </p:set>
                                    <p:anim calcmode="lin" valueType="num">
                                      <p:cBhvr>
                                        <p:cTn id="14" dur="1000" fill="hold"/>
                                        <p:tgtEl>
                                          <p:spTgt spid="36874"/>
                                        </p:tgtEl>
                                        <p:attrNameLst>
                                          <p:attrName>ppt_w</p:attrName>
                                        </p:attrNameLst>
                                      </p:cBhvr>
                                      <p:tavLst>
                                        <p:tav tm="0">
                                          <p:val>
                                            <p:fltVal val="0"/>
                                          </p:val>
                                        </p:tav>
                                        <p:tav tm="100000">
                                          <p:val>
                                            <p:strVal val="#ppt_w"/>
                                          </p:val>
                                        </p:tav>
                                      </p:tavLst>
                                    </p:anim>
                                    <p:anim calcmode="lin" valueType="num">
                                      <p:cBhvr>
                                        <p:cTn id="15" dur="1000" fill="hold"/>
                                        <p:tgtEl>
                                          <p:spTgt spid="36874"/>
                                        </p:tgtEl>
                                        <p:attrNameLst>
                                          <p:attrName>ppt_h</p:attrName>
                                        </p:attrNameLst>
                                      </p:cBhvr>
                                      <p:tavLst>
                                        <p:tav tm="0">
                                          <p:val>
                                            <p:fltVal val="0"/>
                                          </p:val>
                                        </p:tav>
                                        <p:tav tm="100000">
                                          <p:val>
                                            <p:strVal val="#ppt_h"/>
                                          </p:val>
                                        </p:tav>
                                      </p:tavLst>
                                    </p:anim>
                                    <p:anim calcmode="lin" valueType="num">
                                      <p:cBhvr>
                                        <p:cTn id="16" dur="1000" fill="hold"/>
                                        <p:tgtEl>
                                          <p:spTgt spid="36874"/>
                                        </p:tgtEl>
                                        <p:attrNameLst>
                                          <p:attrName>style.rotation</p:attrName>
                                        </p:attrNameLst>
                                      </p:cBhvr>
                                      <p:tavLst>
                                        <p:tav tm="0">
                                          <p:val>
                                            <p:fltVal val="90"/>
                                          </p:val>
                                        </p:tav>
                                        <p:tav tm="100000">
                                          <p:val>
                                            <p:fltVal val="0"/>
                                          </p:val>
                                        </p:tav>
                                      </p:tavLst>
                                    </p:anim>
                                    <p:animEffect transition="in" filter="fade">
                                      <p:cBhvr>
                                        <p:cTn id="17" dur="1000"/>
                                        <p:tgtEl>
                                          <p:spTgt spid="36874"/>
                                        </p:tgtEl>
                                      </p:cBhvr>
                                    </p:animEffect>
                                  </p:childTnLst>
                                </p:cTn>
                              </p:par>
                            </p:childTnLst>
                          </p:cTn>
                        </p:par>
                        <p:par>
                          <p:cTn id="18" fill="hold" nodeType="afterGroup">
                            <p:stCondLst>
                              <p:cond delay="4000"/>
                            </p:stCondLst>
                            <p:childTnLst>
                              <p:par>
                                <p:cTn id="19" presetID="58" presetClass="entr" presetSubtype="0" accel="100000" fill="hold" grpId="0" nodeType="afterEffect">
                                  <p:stCondLst>
                                    <p:cond delay="0"/>
                                  </p:stCondLst>
                                  <p:childTnLst>
                                    <p:set>
                                      <p:cBhvr>
                                        <p:cTn id="20" dur="1" fill="hold">
                                          <p:stCondLst>
                                            <p:cond delay="0"/>
                                          </p:stCondLst>
                                        </p:cTn>
                                        <p:tgtEl>
                                          <p:spTgt spid="36869">
                                            <p:txEl>
                                              <p:pRg st="0" end="0"/>
                                            </p:txEl>
                                          </p:spTgt>
                                        </p:tgtEl>
                                        <p:attrNameLst>
                                          <p:attrName>style.visibility</p:attrName>
                                        </p:attrNameLst>
                                      </p:cBhvr>
                                      <p:to>
                                        <p:strVal val="visible"/>
                                      </p:to>
                                    </p:set>
                                    <p:anim calcmode="lin" valueType="num">
                                      <p:cBhvr>
                                        <p:cTn id="21" dur="1000" fill="hold"/>
                                        <p:tgtEl>
                                          <p:spTgt spid="36869">
                                            <p:txEl>
                                              <p:pRg st="0" end="0"/>
                                            </p:txEl>
                                          </p:spTgt>
                                        </p:tgtEl>
                                        <p:attrNameLst>
                                          <p:attrName>ppt_w</p:attrName>
                                        </p:attrNameLst>
                                      </p:cBhvr>
                                      <p:tavLst>
                                        <p:tav tm="0">
                                          <p:val>
                                            <p:strVal val="#ppt_w*2.5"/>
                                          </p:val>
                                        </p:tav>
                                        <p:tav tm="100000">
                                          <p:val>
                                            <p:strVal val="#ppt_w"/>
                                          </p:val>
                                        </p:tav>
                                      </p:tavLst>
                                    </p:anim>
                                    <p:anim calcmode="lin" valueType="num">
                                      <p:cBhvr>
                                        <p:cTn id="22" dur="1000" fill="hold"/>
                                        <p:tgtEl>
                                          <p:spTgt spid="36869">
                                            <p:txEl>
                                              <p:pRg st="0" end="0"/>
                                            </p:txEl>
                                          </p:spTgt>
                                        </p:tgtEl>
                                        <p:attrNameLst>
                                          <p:attrName>ppt_h</p:attrName>
                                        </p:attrNameLst>
                                      </p:cBhvr>
                                      <p:tavLst>
                                        <p:tav tm="0">
                                          <p:val>
                                            <p:strVal val="#ppt_h*0.01"/>
                                          </p:val>
                                        </p:tav>
                                        <p:tav tm="100000">
                                          <p:val>
                                            <p:strVal val="#ppt_h"/>
                                          </p:val>
                                        </p:tav>
                                      </p:tavLst>
                                    </p:anim>
                                    <p:anim calcmode="lin" valueType="num">
                                      <p:cBhvr>
                                        <p:cTn id="23" dur="1000" fill="hold"/>
                                        <p:tgtEl>
                                          <p:spTgt spid="36869">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6869">
                                            <p:txEl>
                                              <p:pRg st="0" end="0"/>
                                            </p:txEl>
                                          </p:spTgt>
                                        </p:tgtEl>
                                        <p:attrNameLst>
                                          <p:attrName>ppt_y</p:attrName>
                                        </p:attrNameLst>
                                      </p:cBhvr>
                                      <p:tavLst>
                                        <p:tav tm="0">
                                          <p:val>
                                            <p:strVal val="#ppt_h+1"/>
                                          </p:val>
                                        </p:tav>
                                        <p:tav tm="100000">
                                          <p:val>
                                            <p:strVal val="#ppt_y"/>
                                          </p:val>
                                        </p:tav>
                                      </p:tavLst>
                                    </p:anim>
                                    <p:animEffect transition="in" filter="fade">
                                      <p:cBhvr>
                                        <p:cTn id="25" dur="1000"/>
                                        <p:tgtEl>
                                          <p:spTgt spid="36869">
                                            <p:txEl>
                                              <p:pRg st="0" end="0"/>
                                            </p:txEl>
                                          </p:spTgt>
                                        </p:tgtEl>
                                      </p:cBhvr>
                                    </p:animEffect>
                                  </p:childTnLst>
                                </p:cTn>
                              </p:par>
                            </p:childTnLst>
                          </p:cTn>
                        </p:par>
                        <p:par>
                          <p:cTn id="26" fill="hold" nodeType="afterGroup">
                            <p:stCondLst>
                              <p:cond delay="5000"/>
                            </p:stCondLst>
                            <p:childTnLst>
                              <p:par>
                                <p:cTn id="27" presetID="58" presetClass="entr" presetSubtype="0" accel="100000" fill="hold" grpId="0" nodeType="afterEffect">
                                  <p:stCondLst>
                                    <p:cond delay="0"/>
                                  </p:stCondLst>
                                  <p:childTnLst>
                                    <p:set>
                                      <p:cBhvr>
                                        <p:cTn id="28" dur="1" fill="hold">
                                          <p:stCondLst>
                                            <p:cond delay="0"/>
                                          </p:stCondLst>
                                        </p:cTn>
                                        <p:tgtEl>
                                          <p:spTgt spid="36869">
                                            <p:txEl>
                                              <p:pRg st="2" end="2"/>
                                            </p:txEl>
                                          </p:spTgt>
                                        </p:tgtEl>
                                        <p:attrNameLst>
                                          <p:attrName>style.visibility</p:attrName>
                                        </p:attrNameLst>
                                      </p:cBhvr>
                                      <p:to>
                                        <p:strVal val="visible"/>
                                      </p:to>
                                    </p:set>
                                    <p:anim calcmode="lin" valueType="num">
                                      <p:cBhvr>
                                        <p:cTn id="29" dur="1000" fill="hold"/>
                                        <p:tgtEl>
                                          <p:spTgt spid="36869">
                                            <p:txEl>
                                              <p:pRg st="2" end="2"/>
                                            </p:txEl>
                                          </p:spTgt>
                                        </p:tgtEl>
                                        <p:attrNameLst>
                                          <p:attrName>ppt_w</p:attrName>
                                        </p:attrNameLst>
                                      </p:cBhvr>
                                      <p:tavLst>
                                        <p:tav tm="0">
                                          <p:val>
                                            <p:strVal val="#ppt_w*2.5"/>
                                          </p:val>
                                        </p:tav>
                                        <p:tav tm="100000">
                                          <p:val>
                                            <p:strVal val="#ppt_w"/>
                                          </p:val>
                                        </p:tav>
                                      </p:tavLst>
                                    </p:anim>
                                    <p:anim calcmode="lin" valueType="num">
                                      <p:cBhvr>
                                        <p:cTn id="30" dur="1000" fill="hold"/>
                                        <p:tgtEl>
                                          <p:spTgt spid="36869">
                                            <p:txEl>
                                              <p:pRg st="2" end="2"/>
                                            </p:txEl>
                                          </p:spTgt>
                                        </p:tgtEl>
                                        <p:attrNameLst>
                                          <p:attrName>ppt_h</p:attrName>
                                        </p:attrNameLst>
                                      </p:cBhvr>
                                      <p:tavLst>
                                        <p:tav tm="0">
                                          <p:val>
                                            <p:strVal val="#ppt_h*0.01"/>
                                          </p:val>
                                        </p:tav>
                                        <p:tav tm="100000">
                                          <p:val>
                                            <p:strVal val="#ppt_h"/>
                                          </p:val>
                                        </p:tav>
                                      </p:tavLst>
                                    </p:anim>
                                    <p:anim calcmode="lin" valueType="num">
                                      <p:cBhvr>
                                        <p:cTn id="31" dur="1000" fill="hold"/>
                                        <p:tgtEl>
                                          <p:spTgt spid="36869">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36869">
                                            <p:txEl>
                                              <p:pRg st="2" end="2"/>
                                            </p:txEl>
                                          </p:spTgt>
                                        </p:tgtEl>
                                        <p:attrNameLst>
                                          <p:attrName>ppt_y</p:attrName>
                                        </p:attrNameLst>
                                      </p:cBhvr>
                                      <p:tavLst>
                                        <p:tav tm="0">
                                          <p:val>
                                            <p:strVal val="#ppt_h+1"/>
                                          </p:val>
                                        </p:tav>
                                        <p:tav tm="100000">
                                          <p:val>
                                            <p:strVal val="#ppt_y"/>
                                          </p:val>
                                        </p:tav>
                                      </p:tavLst>
                                    </p:anim>
                                    <p:animEffect transition="in" filter="fade">
                                      <p:cBhvr>
                                        <p:cTn id="33" dur="1000"/>
                                        <p:tgtEl>
                                          <p:spTgt spid="36869">
                                            <p:txEl>
                                              <p:pRg st="2" end="2"/>
                                            </p:txEl>
                                          </p:spTgt>
                                        </p:tgtEl>
                                      </p:cBhvr>
                                    </p:animEffect>
                                  </p:childTnLst>
                                </p:cTn>
                              </p:par>
                              <p:par>
                                <p:cTn id="34" presetID="58" presetClass="entr" presetSubtype="0" accel="100000" fill="hold" grpId="0" nodeType="withEffect">
                                  <p:stCondLst>
                                    <p:cond delay="0"/>
                                  </p:stCondLst>
                                  <p:childTnLst>
                                    <p:set>
                                      <p:cBhvr>
                                        <p:cTn id="35" dur="1" fill="hold">
                                          <p:stCondLst>
                                            <p:cond delay="0"/>
                                          </p:stCondLst>
                                        </p:cTn>
                                        <p:tgtEl>
                                          <p:spTgt spid="36869">
                                            <p:txEl>
                                              <p:pRg st="3" end="3"/>
                                            </p:txEl>
                                          </p:spTgt>
                                        </p:tgtEl>
                                        <p:attrNameLst>
                                          <p:attrName>style.visibility</p:attrName>
                                        </p:attrNameLst>
                                      </p:cBhvr>
                                      <p:to>
                                        <p:strVal val="visible"/>
                                      </p:to>
                                    </p:set>
                                    <p:anim calcmode="lin" valueType="num">
                                      <p:cBhvr>
                                        <p:cTn id="36" dur="1000" fill="hold"/>
                                        <p:tgtEl>
                                          <p:spTgt spid="36869">
                                            <p:txEl>
                                              <p:pRg st="3" end="3"/>
                                            </p:txEl>
                                          </p:spTgt>
                                        </p:tgtEl>
                                        <p:attrNameLst>
                                          <p:attrName>ppt_w</p:attrName>
                                        </p:attrNameLst>
                                      </p:cBhvr>
                                      <p:tavLst>
                                        <p:tav tm="0">
                                          <p:val>
                                            <p:strVal val="#ppt_w*2.5"/>
                                          </p:val>
                                        </p:tav>
                                        <p:tav tm="100000">
                                          <p:val>
                                            <p:strVal val="#ppt_w"/>
                                          </p:val>
                                        </p:tav>
                                      </p:tavLst>
                                    </p:anim>
                                    <p:anim calcmode="lin" valueType="num">
                                      <p:cBhvr>
                                        <p:cTn id="37" dur="1000" fill="hold"/>
                                        <p:tgtEl>
                                          <p:spTgt spid="36869">
                                            <p:txEl>
                                              <p:pRg st="3" end="3"/>
                                            </p:txEl>
                                          </p:spTgt>
                                        </p:tgtEl>
                                        <p:attrNameLst>
                                          <p:attrName>ppt_h</p:attrName>
                                        </p:attrNameLst>
                                      </p:cBhvr>
                                      <p:tavLst>
                                        <p:tav tm="0">
                                          <p:val>
                                            <p:strVal val="#ppt_h*0.01"/>
                                          </p:val>
                                        </p:tav>
                                        <p:tav tm="100000">
                                          <p:val>
                                            <p:strVal val="#ppt_h"/>
                                          </p:val>
                                        </p:tav>
                                      </p:tavLst>
                                    </p:anim>
                                    <p:anim calcmode="lin" valueType="num">
                                      <p:cBhvr>
                                        <p:cTn id="38" dur="1000" fill="hold"/>
                                        <p:tgtEl>
                                          <p:spTgt spid="36869">
                                            <p:txEl>
                                              <p:pRg st="3" end="3"/>
                                            </p:txEl>
                                          </p:spTgt>
                                        </p:tgtEl>
                                        <p:attrNameLst>
                                          <p:attrName>ppt_x</p:attrName>
                                        </p:attrNameLst>
                                      </p:cBhvr>
                                      <p:tavLst>
                                        <p:tav tm="0">
                                          <p:val>
                                            <p:strVal val="#ppt_x"/>
                                          </p:val>
                                        </p:tav>
                                        <p:tav tm="100000">
                                          <p:val>
                                            <p:strVal val="#ppt_x"/>
                                          </p:val>
                                        </p:tav>
                                      </p:tavLst>
                                    </p:anim>
                                    <p:anim calcmode="lin" valueType="num">
                                      <p:cBhvr>
                                        <p:cTn id="39" dur="1000" fill="hold"/>
                                        <p:tgtEl>
                                          <p:spTgt spid="36869">
                                            <p:txEl>
                                              <p:pRg st="3" end="3"/>
                                            </p:txEl>
                                          </p:spTgt>
                                        </p:tgtEl>
                                        <p:attrNameLst>
                                          <p:attrName>ppt_y</p:attrName>
                                        </p:attrNameLst>
                                      </p:cBhvr>
                                      <p:tavLst>
                                        <p:tav tm="0">
                                          <p:val>
                                            <p:strVal val="#ppt_h+1"/>
                                          </p:val>
                                        </p:tav>
                                        <p:tav tm="100000">
                                          <p:val>
                                            <p:strVal val="#ppt_y"/>
                                          </p:val>
                                        </p:tav>
                                      </p:tavLst>
                                    </p:anim>
                                    <p:animEffect transition="in" filter="fade">
                                      <p:cBhvr>
                                        <p:cTn id="40" dur="1000"/>
                                        <p:tgtEl>
                                          <p:spTgt spid="36869">
                                            <p:txEl>
                                              <p:pRg st="3" end="3"/>
                                            </p:txEl>
                                          </p:spTgt>
                                        </p:tgtEl>
                                      </p:cBhvr>
                                    </p:animEffect>
                                  </p:childTnLst>
                                </p:cTn>
                              </p:par>
                            </p:childTnLst>
                          </p:cTn>
                        </p:par>
                        <p:par>
                          <p:cTn id="41" fill="hold" nodeType="afterGroup">
                            <p:stCondLst>
                              <p:cond delay="6000"/>
                            </p:stCondLst>
                            <p:childTnLst>
                              <p:par>
                                <p:cTn id="42" presetID="58" presetClass="entr" presetSubtype="0" accel="100000" fill="hold" grpId="0" nodeType="afterEffect">
                                  <p:stCondLst>
                                    <p:cond delay="0"/>
                                  </p:stCondLst>
                                  <p:childTnLst>
                                    <p:set>
                                      <p:cBhvr>
                                        <p:cTn id="43" dur="1" fill="hold">
                                          <p:stCondLst>
                                            <p:cond delay="0"/>
                                          </p:stCondLst>
                                        </p:cTn>
                                        <p:tgtEl>
                                          <p:spTgt spid="36869">
                                            <p:txEl>
                                              <p:pRg st="4" end="4"/>
                                            </p:txEl>
                                          </p:spTgt>
                                        </p:tgtEl>
                                        <p:attrNameLst>
                                          <p:attrName>style.visibility</p:attrName>
                                        </p:attrNameLst>
                                      </p:cBhvr>
                                      <p:to>
                                        <p:strVal val="visible"/>
                                      </p:to>
                                    </p:set>
                                    <p:anim calcmode="lin" valueType="num">
                                      <p:cBhvr>
                                        <p:cTn id="44" dur="1000" fill="hold"/>
                                        <p:tgtEl>
                                          <p:spTgt spid="36869">
                                            <p:txEl>
                                              <p:pRg st="4" end="4"/>
                                            </p:txEl>
                                          </p:spTgt>
                                        </p:tgtEl>
                                        <p:attrNameLst>
                                          <p:attrName>ppt_w</p:attrName>
                                        </p:attrNameLst>
                                      </p:cBhvr>
                                      <p:tavLst>
                                        <p:tav tm="0">
                                          <p:val>
                                            <p:strVal val="#ppt_w*2.5"/>
                                          </p:val>
                                        </p:tav>
                                        <p:tav tm="100000">
                                          <p:val>
                                            <p:strVal val="#ppt_w"/>
                                          </p:val>
                                        </p:tav>
                                      </p:tavLst>
                                    </p:anim>
                                    <p:anim calcmode="lin" valueType="num">
                                      <p:cBhvr>
                                        <p:cTn id="45" dur="1000" fill="hold"/>
                                        <p:tgtEl>
                                          <p:spTgt spid="36869">
                                            <p:txEl>
                                              <p:pRg st="4" end="4"/>
                                            </p:txEl>
                                          </p:spTgt>
                                        </p:tgtEl>
                                        <p:attrNameLst>
                                          <p:attrName>ppt_h</p:attrName>
                                        </p:attrNameLst>
                                      </p:cBhvr>
                                      <p:tavLst>
                                        <p:tav tm="0">
                                          <p:val>
                                            <p:strVal val="#ppt_h*0.01"/>
                                          </p:val>
                                        </p:tav>
                                        <p:tav tm="100000">
                                          <p:val>
                                            <p:strVal val="#ppt_h"/>
                                          </p:val>
                                        </p:tav>
                                      </p:tavLst>
                                    </p:anim>
                                    <p:anim calcmode="lin" valueType="num">
                                      <p:cBhvr>
                                        <p:cTn id="46" dur="1000" fill="hold"/>
                                        <p:tgtEl>
                                          <p:spTgt spid="36869">
                                            <p:txEl>
                                              <p:pRg st="4" end="4"/>
                                            </p:txEl>
                                          </p:spTgt>
                                        </p:tgtEl>
                                        <p:attrNameLst>
                                          <p:attrName>ppt_x</p:attrName>
                                        </p:attrNameLst>
                                      </p:cBhvr>
                                      <p:tavLst>
                                        <p:tav tm="0">
                                          <p:val>
                                            <p:strVal val="#ppt_x"/>
                                          </p:val>
                                        </p:tav>
                                        <p:tav tm="100000">
                                          <p:val>
                                            <p:strVal val="#ppt_x"/>
                                          </p:val>
                                        </p:tav>
                                      </p:tavLst>
                                    </p:anim>
                                    <p:anim calcmode="lin" valueType="num">
                                      <p:cBhvr>
                                        <p:cTn id="47" dur="1000" fill="hold"/>
                                        <p:tgtEl>
                                          <p:spTgt spid="36869">
                                            <p:txEl>
                                              <p:pRg st="4" end="4"/>
                                            </p:txEl>
                                          </p:spTgt>
                                        </p:tgtEl>
                                        <p:attrNameLst>
                                          <p:attrName>ppt_y</p:attrName>
                                        </p:attrNameLst>
                                      </p:cBhvr>
                                      <p:tavLst>
                                        <p:tav tm="0">
                                          <p:val>
                                            <p:strVal val="#ppt_h+1"/>
                                          </p:val>
                                        </p:tav>
                                        <p:tav tm="100000">
                                          <p:val>
                                            <p:strVal val="#ppt_y"/>
                                          </p:val>
                                        </p:tav>
                                      </p:tavLst>
                                    </p:anim>
                                    <p:animEffect transition="in" filter="fade">
                                      <p:cBhvr>
                                        <p:cTn id="48" dur="1000"/>
                                        <p:tgtEl>
                                          <p:spTgt spid="36869">
                                            <p:txEl>
                                              <p:pRg st="4" end="4"/>
                                            </p:txEl>
                                          </p:spTgt>
                                        </p:tgtEl>
                                      </p:cBhvr>
                                    </p:animEffect>
                                  </p:childTnLst>
                                </p:cTn>
                              </p:par>
                            </p:childTnLst>
                          </p:cTn>
                        </p:par>
                        <p:par>
                          <p:cTn id="49" fill="hold" nodeType="afterGroup">
                            <p:stCondLst>
                              <p:cond delay="7000"/>
                            </p:stCondLst>
                            <p:childTnLst>
                              <p:par>
                                <p:cTn id="50" presetID="58" presetClass="entr" presetSubtype="0" accel="100000" fill="hold" grpId="0" nodeType="afterEffect">
                                  <p:stCondLst>
                                    <p:cond delay="0"/>
                                  </p:stCondLst>
                                  <p:childTnLst>
                                    <p:set>
                                      <p:cBhvr>
                                        <p:cTn id="51" dur="1" fill="hold">
                                          <p:stCondLst>
                                            <p:cond delay="0"/>
                                          </p:stCondLst>
                                        </p:cTn>
                                        <p:tgtEl>
                                          <p:spTgt spid="36869">
                                            <p:txEl>
                                              <p:pRg st="5" end="5"/>
                                            </p:txEl>
                                          </p:spTgt>
                                        </p:tgtEl>
                                        <p:attrNameLst>
                                          <p:attrName>style.visibility</p:attrName>
                                        </p:attrNameLst>
                                      </p:cBhvr>
                                      <p:to>
                                        <p:strVal val="visible"/>
                                      </p:to>
                                    </p:set>
                                    <p:anim calcmode="lin" valueType="num">
                                      <p:cBhvr>
                                        <p:cTn id="52" dur="1000" fill="hold"/>
                                        <p:tgtEl>
                                          <p:spTgt spid="36869">
                                            <p:txEl>
                                              <p:pRg st="5" end="5"/>
                                            </p:txEl>
                                          </p:spTgt>
                                        </p:tgtEl>
                                        <p:attrNameLst>
                                          <p:attrName>ppt_w</p:attrName>
                                        </p:attrNameLst>
                                      </p:cBhvr>
                                      <p:tavLst>
                                        <p:tav tm="0">
                                          <p:val>
                                            <p:strVal val="#ppt_w*2.5"/>
                                          </p:val>
                                        </p:tav>
                                        <p:tav tm="100000">
                                          <p:val>
                                            <p:strVal val="#ppt_w"/>
                                          </p:val>
                                        </p:tav>
                                      </p:tavLst>
                                    </p:anim>
                                    <p:anim calcmode="lin" valueType="num">
                                      <p:cBhvr>
                                        <p:cTn id="53" dur="1000" fill="hold"/>
                                        <p:tgtEl>
                                          <p:spTgt spid="36869">
                                            <p:txEl>
                                              <p:pRg st="5" end="5"/>
                                            </p:txEl>
                                          </p:spTgt>
                                        </p:tgtEl>
                                        <p:attrNameLst>
                                          <p:attrName>ppt_h</p:attrName>
                                        </p:attrNameLst>
                                      </p:cBhvr>
                                      <p:tavLst>
                                        <p:tav tm="0">
                                          <p:val>
                                            <p:strVal val="#ppt_h*0.01"/>
                                          </p:val>
                                        </p:tav>
                                        <p:tav tm="100000">
                                          <p:val>
                                            <p:strVal val="#ppt_h"/>
                                          </p:val>
                                        </p:tav>
                                      </p:tavLst>
                                    </p:anim>
                                    <p:anim calcmode="lin" valueType="num">
                                      <p:cBhvr>
                                        <p:cTn id="54" dur="1000" fill="hold"/>
                                        <p:tgtEl>
                                          <p:spTgt spid="36869">
                                            <p:txEl>
                                              <p:pRg st="5" end="5"/>
                                            </p:txEl>
                                          </p:spTgt>
                                        </p:tgtEl>
                                        <p:attrNameLst>
                                          <p:attrName>ppt_x</p:attrName>
                                        </p:attrNameLst>
                                      </p:cBhvr>
                                      <p:tavLst>
                                        <p:tav tm="0">
                                          <p:val>
                                            <p:strVal val="#ppt_x"/>
                                          </p:val>
                                        </p:tav>
                                        <p:tav tm="100000">
                                          <p:val>
                                            <p:strVal val="#ppt_x"/>
                                          </p:val>
                                        </p:tav>
                                      </p:tavLst>
                                    </p:anim>
                                    <p:anim calcmode="lin" valueType="num">
                                      <p:cBhvr>
                                        <p:cTn id="55" dur="1000" fill="hold"/>
                                        <p:tgtEl>
                                          <p:spTgt spid="36869">
                                            <p:txEl>
                                              <p:pRg st="5" end="5"/>
                                            </p:txEl>
                                          </p:spTgt>
                                        </p:tgtEl>
                                        <p:attrNameLst>
                                          <p:attrName>ppt_y</p:attrName>
                                        </p:attrNameLst>
                                      </p:cBhvr>
                                      <p:tavLst>
                                        <p:tav tm="0">
                                          <p:val>
                                            <p:strVal val="#ppt_h+1"/>
                                          </p:val>
                                        </p:tav>
                                        <p:tav tm="100000">
                                          <p:val>
                                            <p:strVal val="#ppt_y"/>
                                          </p:val>
                                        </p:tav>
                                      </p:tavLst>
                                    </p:anim>
                                    <p:animEffect transition="in" filter="fade">
                                      <p:cBhvr>
                                        <p:cTn id="56" dur="1000"/>
                                        <p:tgtEl>
                                          <p:spTgt spid="36869">
                                            <p:txEl>
                                              <p:pRg st="5" end="5"/>
                                            </p:txEl>
                                          </p:spTgt>
                                        </p:tgtEl>
                                      </p:cBhvr>
                                    </p:animEffect>
                                  </p:childTnLst>
                                </p:cTn>
                              </p:par>
                            </p:childTnLst>
                          </p:cTn>
                        </p:par>
                        <p:par>
                          <p:cTn id="57" fill="hold" nodeType="afterGroup">
                            <p:stCondLst>
                              <p:cond delay="8000"/>
                            </p:stCondLst>
                            <p:childTnLst>
                              <p:par>
                                <p:cTn id="58" presetID="58" presetClass="entr" presetSubtype="0" accel="100000" fill="hold" grpId="0" nodeType="afterEffect">
                                  <p:stCondLst>
                                    <p:cond delay="0"/>
                                  </p:stCondLst>
                                  <p:childTnLst>
                                    <p:set>
                                      <p:cBhvr>
                                        <p:cTn id="59" dur="1" fill="hold">
                                          <p:stCondLst>
                                            <p:cond delay="0"/>
                                          </p:stCondLst>
                                        </p:cTn>
                                        <p:tgtEl>
                                          <p:spTgt spid="36869">
                                            <p:txEl>
                                              <p:pRg st="6" end="6"/>
                                            </p:txEl>
                                          </p:spTgt>
                                        </p:tgtEl>
                                        <p:attrNameLst>
                                          <p:attrName>style.visibility</p:attrName>
                                        </p:attrNameLst>
                                      </p:cBhvr>
                                      <p:to>
                                        <p:strVal val="visible"/>
                                      </p:to>
                                    </p:set>
                                    <p:anim calcmode="lin" valueType="num">
                                      <p:cBhvr>
                                        <p:cTn id="60" dur="1000" fill="hold"/>
                                        <p:tgtEl>
                                          <p:spTgt spid="36869">
                                            <p:txEl>
                                              <p:pRg st="6" end="6"/>
                                            </p:txEl>
                                          </p:spTgt>
                                        </p:tgtEl>
                                        <p:attrNameLst>
                                          <p:attrName>ppt_w</p:attrName>
                                        </p:attrNameLst>
                                      </p:cBhvr>
                                      <p:tavLst>
                                        <p:tav tm="0">
                                          <p:val>
                                            <p:strVal val="#ppt_w*2.5"/>
                                          </p:val>
                                        </p:tav>
                                        <p:tav tm="100000">
                                          <p:val>
                                            <p:strVal val="#ppt_w"/>
                                          </p:val>
                                        </p:tav>
                                      </p:tavLst>
                                    </p:anim>
                                    <p:anim calcmode="lin" valueType="num">
                                      <p:cBhvr>
                                        <p:cTn id="61" dur="1000" fill="hold"/>
                                        <p:tgtEl>
                                          <p:spTgt spid="36869">
                                            <p:txEl>
                                              <p:pRg st="6" end="6"/>
                                            </p:txEl>
                                          </p:spTgt>
                                        </p:tgtEl>
                                        <p:attrNameLst>
                                          <p:attrName>ppt_h</p:attrName>
                                        </p:attrNameLst>
                                      </p:cBhvr>
                                      <p:tavLst>
                                        <p:tav tm="0">
                                          <p:val>
                                            <p:strVal val="#ppt_h*0.01"/>
                                          </p:val>
                                        </p:tav>
                                        <p:tav tm="100000">
                                          <p:val>
                                            <p:strVal val="#ppt_h"/>
                                          </p:val>
                                        </p:tav>
                                      </p:tavLst>
                                    </p:anim>
                                    <p:anim calcmode="lin" valueType="num">
                                      <p:cBhvr>
                                        <p:cTn id="62" dur="1000" fill="hold"/>
                                        <p:tgtEl>
                                          <p:spTgt spid="36869">
                                            <p:txEl>
                                              <p:pRg st="6" end="6"/>
                                            </p:txEl>
                                          </p:spTgt>
                                        </p:tgtEl>
                                        <p:attrNameLst>
                                          <p:attrName>ppt_x</p:attrName>
                                        </p:attrNameLst>
                                      </p:cBhvr>
                                      <p:tavLst>
                                        <p:tav tm="0">
                                          <p:val>
                                            <p:strVal val="#ppt_x"/>
                                          </p:val>
                                        </p:tav>
                                        <p:tav tm="100000">
                                          <p:val>
                                            <p:strVal val="#ppt_x"/>
                                          </p:val>
                                        </p:tav>
                                      </p:tavLst>
                                    </p:anim>
                                    <p:anim calcmode="lin" valueType="num">
                                      <p:cBhvr>
                                        <p:cTn id="63" dur="1000" fill="hold"/>
                                        <p:tgtEl>
                                          <p:spTgt spid="36869">
                                            <p:txEl>
                                              <p:pRg st="6" end="6"/>
                                            </p:txEl>
                                          </p:spTgt>
                                        </p:tgtEl>
                                        <p:attrNameLst>
                                          <p:attrName>ppt_y</p:attrName>
                                        </p:attrNameLst>
                                      </p:cBhvr>
                                      <p:tavLst>
                                        <p:tav tm="0">
                                          <p:val>
                                            <p:strVal val="#ppt_h+1"/>
                                          </p:val>
                                        </p:tav>
                                        <p:tav tm="100000">
                                          <p:val>
                                            <p:strVal val="#ppt_y"/>
                                          </p:val>
                                        </p:tav>
                                      </p:tavLst>
                                    </p:anim>
                                    <p:animEffect transition="in" filter="fade">
                                      <p:cBhvr>
                                        <p:cTn id="64" dur="1000"/>
                                        <p:tgtEl>
                                          <p:spTgt spid="36869">
                                            <p:txEl>
                                              <p:pRg st="6" end="6"/>
                                            </p:txEl>
                                          </p:spTgt>
                                        </p:tgtEl>
                                      </p:cBhvr>
                                    </p:animEffect>
                                  </p:childTnLst>
                                </p:cTn>
                              </p:par>
                            </p:childTnLst>
                          </p:cTn>
                        </p:par>
                        <p:par>
                          <p:cTn id="65" fill="hold" nodeType="afterGroup">
                            <p:stCondLst>
                              <p:cond delay="9000"/>
                            </p:stCondLst>
                            <p:childTnLst>
                              <p:par>
                                <p:cTn id="66" presetID="58" presetClass="entr" presetSubtype="0" accel="100000" fill="hold" grpId="0" nodeType="afterEffect">
                                  <p:stCondLst>
                                    <p:cond delay="0"/>
                                  </p:stCondLst>
                                  <p:childTnLst>
                                    <p:set>
                                      <p:cBhvr>
                                        <p:cTn id="67" dur="1" fill="hold">
                                          <p:stCondLst>
                                            <p:cond delay="0"/>
                                          </p:stCondLst>
                                        </p:cTn>
                                        <p:tgtEl>
                                          <p:spTgt spid="36869">
                                            <p:txEl>
                                              <p:pRg st="7" end="7"/>
                                            </p:txEl>
                                          </p:spTgt>
                                        </p:tgtEl>
                                        <p:attrNameLst>
                                          <p:attrName>style.visibility</p:attrName>
                                        </p:attrNameLst>
                                      </p:cBhvr>
                                      <p:to>
                                        <p:strVal val="visible"/>
                                      </p:to>
                                    </p:set>
                                    <p:anim calcmode="lin" valueType="num">
                                      <p:cBhvr>
                                        <p:cTn id="68" dur="1000" fill="hold"/>
                                        <p:tgtEl>
                                          <p:spTgt spid="36869">
                                            <p:txEl>
                                              <p:pRg st="7" end="7"/>
                                            </p:txEl>
                                          </p:spTgt>
                                        </p:tgtEl>
                                        <p:attrNameLst>
                                          <p:attrName>ppt_w</p:attrName>
                                        </p:attrNameLst>
                                      </p:cBhvr>
                                      <p:tavLst>
                                        <p:tav tm="0">
                                          <p:val>
                                            <p:strVal val="#ppt_w*2.5"/>
                                          </p:val>
                                        </p:tav>
                                        <p:tav tm="100000">
                                          <p:val>
                                            <p:strVal val="#ppt_w"/>
                                          </p:val>
                                        </p:tav>
                                      </p:tavLst>
                                    </p:anim>
                                    <p:anim calcmode="lin" valueType="num">
                                      <p:cBhvr>
                                        <p:cTn id="69" dur="1000" fill="hold"/>
                                        <p:tgtEl>
                                          <p:spTgt spid="36869">
                                            <p:txEl>
                                              <p:pRg st="7" end="7"/>
                                            </p:txEl>
                                          </p:spTgt>
                                        </p:tgtEl>
                                        <p:attrNameLst>
                                          <p:attrName>ppt_h</p:attrName>
                                        </p:attrNameLst>
                                      </p:cBhvr>
                                      <p:tavLst>
                                        <p:tav tm="0">
                                          <p:val>
                                            <p:strVal val="#ppt_h*0.01"/>
                                          </p:val>
                                        </p:tav>
                                        <p:tav tm="100000">
                                          <p:val>
                                            <p:strVal val="#ppt_h"/>
                                          </p:val>
                                        </p:tav>
                                      </p:tavLst>
                                    </p:anim>
                                    <p:anim calcmode="lin" valueType="num">
                                      <p:cBhvr>
                                        <p:cTn id="70" dur="1000" fill="hold"/>
                                        <p:tgtEl>
                                          <p:spTgt spid="36869">
                                            <p:txEl>
                                              <p:pRg st="7" end="7"/>
                                            </p:txEl>
                                          </p:spTgt>
                                        </p:tgtEl>
                                        <p:attrNameLst>
                                          <p:attrName>ppt_x</p:attrName>
                                        </p:attrNameLst>
                                      </p:cBhvr>
                                      <p:tavLst>
                                        <p:tav tm="0">
                                          <p:val>
                                            <p:strVal val="#ppt_x"/>
                                          </p:val>
                                        </p:tav>
                                        <p:tav tm="100000">
                                          <p:val>
                                            <p:strVal val="#ppt_x"/>
                                          </p:val>
                                        </p:tav>
                                      </p:tavLst>
                                    </p:anim>
                                    <p:anim calcmode="lin" valueType="num">
                                      <p:cBhvr>
                                        <p:cTn id="71" dur="1000" fill="hold"/>
                                        <p:tgtEl>
                                          <p:spTgt spid="36869">
                                            <p:txEl>
                                              <p:pRg st="7" end="7"/>
                                            </p:txEl>
                                          </p:spTgt>
                                        </p:tgtEl>
                                        <p:attrNameLst>
                                          <p:attrName>ppt_y</p:attrName>
                                        </p:attrNameLst>
                                      </p:cBhvr>
                                      <p:tavLst>
                                        <p:tav tm="0">
                                          <p:val>
                                            <p:strVal val="#ppt_h+1"/>
                                          </p:val>
                                        </p:tav>
                                        <p:tav tm="100000">
                                          <p:val>
                                            <p:strVal val="#ppt_y"/>
                                          </p:val>
                                        </p:tav>
                                      </p:tavLst>
                                    </p:anim>
                                    <p:animEffect transition="in" filter="fade">
                                      <p:cBhvr>
                                        <p:cTn id="72" dur="1000"/>
                                        <p:tgtEl>
                                          <p:spTgt spid="36869">
                                            <p:txEl>
                                              <p:pRg st="7" end="7"/>
                                            </p:txEl>
                                          </p:spTgt>
                                        </p:tgtEl>
                                      </p:cBhvr>
                                    </p:animEffect>
                                  </p:childTnLst>
                                </p:cTn>
                              </p:par>
                            </p:childTnLst>
                          </p:cTn>
                        </p:par>
                        <p:par>
                          <p:cTn id="73" fill="hold" nodeType="afterGroup">
                            <p:stCondLst>
                              <p:cond delay="10000"/>
                            </p:stCondLst>
                            <p:childTnLst>
                              <p:par>
                                <p:cTn id="74" presetID="58" presetClass="entr" presetSubtype="0" accel="100000" fill="hold" grpId="0" nodeType="afterEffect">
                                  <p:stCondLst>
                                    <p:cond delay="0"/>
                                  </p:stCondLst>
                                  <p:childTnLst>
                                    <p:set>
                                      <p:cBhvr>
                                        <p:cTn id="75" dur="1" fill="hold">
                                          <p:stCondLst>
                                            <p:cond delay="0"/>
                                          </p:stCondLst>
                                        </p:cTn>
                                        <p:tgtEl>
                                          <p:spTgt spid="36869">
                                            <p:txEl>
                                              <p:pRg st="8" end="8"/>
                                            </p:txEl>
                                          </p:spTgt>
                                        </p:tgtEl>
                                        <p:attrNameLst>
                                          <p:attrName>style.visibility</p:attrName>
                                        </p:attrNameLst>
                                      </p:cBhvr>
                                      <p:to>
                                        <p:strVal val="visible"/>
                                      </p:to>
                                    </p:set>
                                    <p:anim calcmode="lin" valueType="num">
                                      <p:cBhvr>
                                        <p:cTn id="76" dur="1000" fill="hold"/>
                                        <p:tgtEl>
                                          <p:spTgt spid="36869">
                                            <p:txEl>
                                              <p:pRg st="8" end="8"/>
                                            </p:txEl>
                                          </p:spTgt>
                                        </p:tgtEl>
                                        <p:attrNameLst>
                                          <p:attrName>ppt_w</p:attrName>
                                        </p:attrNameLst>
                                      </p:cBhvr>
                                      <p:tavLst>
                                        <p:tav tm="0">
                                          <p:val>
                                            <p:strVal val="#ppt_w*2.5"/>
                                          </p:val>
                                        </p:tav>
                                        <p:tav tm="100000">
                                          <p:val>
                                            <p:strVal val="#ppt_w"/>
                                          </p:val>
                                        </p:tav>
                                      </p:tavLst>
                                    </p:anim>
                                    <p:anim calcmode="lin" valueType="num">
                                      <p:cBhvr>
                                        <p:cTn id="77" dur="1000" fill="hold"/>
                                        <p:tgtEl>
                                          <p:spTgt spid="36869">
                                            <p:txEl>
                                              <p:pRg st="8" end="8"/>
                                            </p:txEl>
                                          </p:spTgt>
                                        </p:tgtEl>
                                        <p:attrNameLst>
                                          <p:attrName>ppt_h</p:attrName>
                                        </p:attrNameLst>
                                      </p:cBhvr>
                                      <p:tavLst>
                                        <p:tav tm="0">
                                          <p:val>
                                            <p:strVal val="#ppt_h*0.01"/>
                                          </p:val>
                                        </p:tav>
                                        <p:tav tm="100000">
                                          <p:val>
                                            <p:strVal val="#ppt_h"/>
                                          </p:val>
                                        </p:tav>
                                      </p:tavLst>
                                    </p:anim>
                                    <p:anim calcmode="lin" valueType="num">
                                      <p:cBhvr>
                                        <p:cTn id="78" dur="1000" fill="hold"/>
                                        <p:tgtEl>
                                          <p:spTgt spid="36869">
                                            <p:txEl>
                                              <p:pRg st="8" end="8"/>
                                            </p:txEl>
                                          </p:spTgt>
                                        </p:tgtEl>
                                        <p:attrNameLst>
                                          <p:attrName>ppt_x</p:attrName>
                                        </p:attrNameLst>
                                      </p:cBhvr>
                                      <p:tavLst>
                                        <p:tav tm="0">
                                          <p:val>
                                            <p:strVal val="#ppt_x"/>
                                          </p:val>
                                        </p:tav>
                                        <p:tav tm="100000">
                                          <p:val>
                                            <p:strVal val="#ppt_x"/>
                                          </p:val>
                                        </p:tav>
                                      </p:tavLst>
                                    </p:anim>
                                    <p:anim calcmode="lin" valueType="num">
                                      <p:cBhvr>
                                        <p:cTn id="79" dur="1000" fill="hold"/>
                                        <p:tgtEl>
                                          <p:spTgt spid="36869">
                                            <p:txEl>
                                              <p:pRg st="8" end="8"/>
                                            </p:txEl>
                                          </p:spTgt>
                                        </p:tgtEl>
                                        <p:attrNameLst>
                                          <p:attrName>ppt_y</p:attrName>
                                        </p:attrNameLst>
                                      </p:cBhvr>
                                      <p:tavLst>
                                        <p:tav tm="0">
                                          <p:val>
                                            <p:strVal val="#ppt_h+1"/>
                                          </p:val>
                                        </p:tav>
                                        <p:tav tm="100000">
                                          <p:val>
                                            <p:strVal val="#ppt_y"/>
                                          </p:val>
                                        </p:tav>
                                      </p:tavLst>
                                    </p:anim>
                                    <p:animEffect transition="in" filter="fade">
                                      <p:cBhvr>
                                        <p:cTn id="80" dur="1000"/>
                                        <p:tgtEl>
                                          <p:spTgt spid="36869">
                                            <p:txEl>
                                              <p:pRg st="8" end="8"/>
                                            </p:txEl>
                                          </p:spTgt>
                                        </p:tgtEl>
                                      </p:cBhvr>
                                    </p:animEffect>
                                  </p:childTnLst>
                                </p:cTn>
                              </p:par>
                            </p:childTnLst>
                          </p:cTn>
                        </p:par>
                        <p:par>
                          <p:cTn id="81" fill="hold" nodeType="afterGroup">
                            <p:stCondLst>
                              <p:cond delay="11000"/>
                            </p:stCondLst>
                            <p:childTnLst>
                              <p:par>
                                <p:cTn id="82" presetID="15" presetClass="entr" presetSubtype="0" fill="hold" grpId="0" nodeType="afterEffect">
                                  <p:stCondLst>
                                    <p:cond delay="0"/>
                                  </p:stCondLst>
                                  <p:childTnLst>
                                    <p:set>
                                      <p:cBhvr>
                                        <p:cTn id="83" dur="1" fill="hold">
                                          <p:stCondLst>
                                            <p:cond delay="0"/>
                                          </p:stCondLst>
                                        </p:cTn>
                                        <p:tgtEl>
                                          <p:spTgt spid="36870">
                                            <p:txEl>
                                              <p:pRg st="0" end="0"/>
                                            </p:txEl>
                                          </p:spTgt>
                                        </p:tgtEl>
                                        <p:attrNameLst>
                                          <p:attrName>style.visibility</p:attrName>
                                        </p:attrNameLst>
                                      </p:cBhvr>
                                      <p:to>
                                        <p:strVal val="visible"/>
                                      </p:to>
                                    </p:set>
                                    <p:anim calcmode="lin" valueType="num">
                                      <p:cBhvr>
                                        <p:cTn id="84" dur="2000" fill="hold"/>
                                        <p:tgtEl>
                                          <p:spTgt spid="36870">
                                            <p:txEl>
                                              <p:pRg st="0" end="0"/>
                                            </p:txEl>
                                          </p:spTgt>
                                        </p:tgtEl>
                                        <p:attrNameLst>
                                          <p:attrName>ppt_w</p:attrName>
                                        </p:attrNameLst>
                                      </p:cBhvr>
                                      <p:tavLst>
                                        <p:tav tm="0">
                                          <p:val>
                                            <p:fltVal val="0"/>
                                          </p:val>
                                        </p:tav>
                                        <p:tav tm="100000">
                                          <p:val>
                                            <p:strVal val="#ppt_w"/>
                                          </p:val>
                                        </p:tav>
                                      </p:tavLst>
                                    </p:anim>
                                    <p:anim calcmode="lin" valueType="num">
                                      <p:cBhvr>
                                        <p:cTn id="85" dur="2000" fill="hold"/>
                                        <p:tgtEl>
                                          <p:spTgt spid="36870">
                                            <p:txEl>
                                              <p:pRg st="0" end="0"/>
                                            </p:txEl>
                                          </p:spTgt>
                                        </p:tgtEl>
                                        <p:attrNameLst>
                                          <p:attrName>ppt_h</p:attrName>
                                        </p:attrNameLst>
                                      </p:cBhvr>
                                      <p:tavLst>
                                        <p:tav tm="0">
                                          <p:val>
                                            <p:fltVal val="0"/>
                                          </p:val>
                                        </p:tav>
                                        <p:tav tm="100000">
                                          <p:val>
                                            <p:strVal val="#ppt_h"/>
                                          </p:val>
                                        </p:tav>
                                      </p:tavLst>
                                    </p:anim>
                                    <p:anim calcmode="lin" valueType="num">
                                      <p:cBhvr>
                                        <p:cTn id="86" dur="2000" fill="hold"/>
                                        <p:tgtEl>
                                          <p:spTgt spid="36870">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87" dur="2000" fill="hold"/>
                                        <p:tgtEl>
                                          <p:spTgt spid="36870">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88" fill="hold" nodeType="afterGroup">
                            <p:stCondLst>
                              <p:cond delay="13000"/>
                            </p:stCondLst>
                            <p:childTnLst>
                              <p:par>
                                <p:cTn id="89" presetID="15" presetClass="entr" presetSubtype="0" fill="hold" grpId="0" nodeType="afterEffect">
                                  <p:stCondLst>
                                    <p:cond delay="0"/>
                                  </p:stCondLst>
                                  <p:childTnLst>
                                    <p:set>
                                      <p:cBhvr>
                                        <p:cTn id="90" dur="1" fill="hold">
                                          <p:stCondLst>
                                            <p:cond delay="0"/>
                                          </p:stCondLst>
                                        </p:cTn>
                                        <p:tgtEl>
                                          <p:spTgt spid="36870">
                                            <p:txEl>
                                              <p:pRg st="2" end="2"/>
                                            </p:txEl>
                                          </p:spTgt>
                                        </p:tgtEl>
                                        <p:attrNameLst>
                                          <p:attrName>style.visibility</p:attrName>
                                        </p:attrNameLst>
                                      </p:cBhvr>
                                      <p:to>
                                        <p:strVal val="visible"/>
                                      </p:to>
                                    </p:set>
                                    <p:anim calcmode="lin" valueType="num">
                                      <p:cBhvr>
                                        <p:cTn id="91" dur="2000" fill="hold"/>
                                        <p:tgtEl>
                                          <p:spTgt spid="36870">
                                            <p:txEl>
                                              <p:pRg st="2" end="2"/>
                                            </p:txEl>
                                          </p:spTgt>
                                        </p:tgtEl>
                                        <p:attrNameLst>
                                          <p:attrName>ppt_w</p:attrName>
                                        </p:attrNameLst>
                                      </p:cBhvr>
                                      <p:tavLst>
                                        <p:tav tm="0">
                                          <p:val>
                                            <p:fltVal val="0"/>
                                          </p:val>
                                        </p:tav>
                                        <p:tav tm="100000">
                                          <p:val>
                                            <p:strVal val="#ppt_w"/>
                                          </p:val>
                                        </p:tav>
                                      </p:tavLst>
                                    </p:anim>
                                    <p:anim calcmode="lin" valueType="num">
                                      <p:cBhvr>
                                        <p:cTn id="92" dur="2000" fill="hold"/>
                                        <p:tgtEl>
                                          <p:spTgt spid="36870">
                                            <p:txEl>
                                              <p:pRg st="2" end="2"/>
                                            </p:txEl>
                                          </p:spTgt>
                                        </p:tgtEl>
                                        <p:attrNameLst>
                                          <p:attrName>ppt_h</p:attrName>
                                        </p:attrNameLst>
                                      </p:cBhvr>
                                      <p:tavLst>
                                        <p:tav tm="0">
                                          <p:val>
                                            <p:fltVal val="0"/>
                                          </p:val>
                                        </p:tav>
                                        <p:tav tm="100000">
                                          <p:val>
                                            <p:strVal val="#ppt_h"/>
                                          </p:val>
                                        </p:tav>
                                      </p:tavLst>
                                    </p:anim>
                                    <p:anim calcmode="lin" valueType="num">
                                      <p:cBhvr>
                                        <p:cTn id="93" dur="2000" fill="hold"/>
                                        <p:tgtEl>
                                          <p:spTgt spid="36870">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94" dur="2000" fill="hold"/>
                                        <p:tgtEl>
                                          <p:spTgt spid="36870">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par>
                          <p:cTn id="95" fill="hold" nodeType="afterGroup">
                            <p:stCondLst>
                              <p:cond delay="15000"/>
                            </p:stCondLst>
                            <p:childTnLst>
                              <p:par>
                                <p:cTn id="96" presetID="15" presetClass="entr" presetSubtype="0" fill="hold" grpId="0" nodeType="afterEffect">
                                  <p:stCondLst>
                                    <p:cond delay="0"/>
                                  </p:stCondLst>
                                  <p:childTnLst>
                                    <p:set>
                                      <p:cBhvr>
                                        <p:cTn id="97" dur="1" fill="hold">
                                          <p:stCondLst>
                                            <p:cond delay="0"/>
                                          </p:stCondLst>
                                        </p:cTn>
                                        <p:tgtEl>
                                          <p:spTgt spid="36870">
                                            <p:txEl>
                                              <p:pRg st="3" end="3"/>
                                            </p:txEl>
                                          </p:spTgt>
                                        </p:tgtEl>
                                        <p:attrNameLst>
                                          <p:attrName>style.visibility</p:attrName>
                                        </p:attrNameLst>
                                      </p:cBhvr>
                                      <p:to>
                                        <p:strVal val="visible"/>
                                      </p:to>
                                    </p:set>
                                    <p:anim calcmode="lin" valueType="num">
                                      <p:cBhvr>
                                        <p:cTn id="98" dur="2000" fill="hold"/>
                                        <p:tgtEl>
                                          <p:spTgt spid="36870">
                                            <p:txEl>
                                              <p:pRg st="3" end="3"/>
                                            </p:txEl>
                                          </p:spTgt>
                                        </p:tgtEl>
                                        <p:attrNameLst>
                                          <p:attrName>ppt_w</p:attrName>
                                        </p:attrNameLst>
                                      </p:cBhvr>
                                      <p:tavLst>
                                        <p:tav tm="0">
                                          <p:val>
                                            <p:fltVal val="0"/>
                                          </p:val>
                                        </p:tav>
                                        <p:tav tm="100000">
                                          <p:val>
                                            <p:strVal val="#ppt_w"/>
                                          </p:val>
                                        </p:tav>
                                      </p:tavLst>
                                    </p:anim>
                                    <p:anim calcmode="lin" valueType="num">
                                      <p:cBhvr>
                                        <p:cTn id="99" dur="2000" fill="hold"/>
                                        <p:tgtEl>
                                          <p:spTgt spid="36870">
                                            <p:txEl>
                                              <p:pRg st="3" end="3"/>
                                            </p:txEl>
                                          </p:spTgt>
                                        </p:tgtEl>
                                        <p:attrNameLst>
                                          <p:attrName>ppt_h</p:attrName>
                                        </p:attrNameLst>
                                      </p:cBhvr>
                                      <p:tavLst>
                                        <p:tav tm="0">
                                          <p:val>
                                            <p:fltVal val="0"/>
                                          </p:val>
                                        </p:tav>
                                        <p:tav tm="100000">
                                          <p:val>
                                            <p:strVal val="#ppt_h"/>
                                          </p:val>
                                        </p:tav>
                                      </p:tavLst>
                                    </p:anim>
                                    <p:anim calcmode="lin" valueType="num">
                                      <p:cBhvr>
                                        <p:cTn id="100" dur="2000" fill="hold"/>
                                        <p:tgtEl>
                                          <p:spTgt spid="36870">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101" dur="2000" fill="hold"/>
                                        <p:tgtEl>
                                          <p:spTgt spid="36870">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par>
                          <p:cTn id="102" fill="hold" nodeType="afterGroup">
                            <p:stCondLst>
                              <p:cond delay="17000"/>
                            </p:stCondLst>
                            <p:childTnLst>
                              <p:par>
                                <p:cTn id="103" presetID="15" presetClass="entr" presetSubtype="0" fill="hold" grpId="0" nodeType="afterEffect">
                                  <p:stCondLst>
                                    <p:cond delay="0"/>
                                  </p:stCondLst>
                                  <p:childTnLst>
                                    <p:set>
                                      <p:cBhvr>
                                        <p:cTn id="104" dur="1" fill="hold">
                                          <p:stCondLst>
                                            <p:cond delay="0"/>
                                          </p:stCondLst>
                                        </p:cTn>
                                        <p:tgtEl>
                                          <p:spTgt spid="36870">
                                            <p:txEl>
                                              <p:pRg st="4" end="4"/>
                                            </p:txEl>
                                          </p:spTgt>
                                        </p:tgtEl>
                                        <p:attrNameLst>
                                          <p:attrName>style.visibility</p:attrName>
                                        </p:attrNameLst>
                                      </p:cBhvr>
                                      <p:to>
                                        <p:strVal val="visible"/>
                                      </p:to>
                                    </p:set>
                                    <p:anim calcmode="lin" valueType="num">
                                      <p:cBhvr>
                                        <p:cTn id="105" dur="2000" fill="hold"/>
                                        <p:tgtEl>
                                          <p:spTgt spid="36870">
                                            <p:txEl>
                                              <p:pRg st="4" end="4"/>
                                            </p:txEl>
                                          </p:spTgt>
                                        </p:tgtEl>
                                        <p:attrNameLst>
                                          <p:attrName>ppt_w</p:attrName>
                                        </p:attrNameLst>
                                      </p:cBhvr>
                                      <p:tavLst>
                                        <p:tav tm="0">
                                          <p:val>
                                            <p:fltVal val="0"/>
                                          </p:val>
                                        </p:tav>
                                        <p:tav tm="100000">
                                          <p:val>
                                            <p:strVal val="#ppt_w"/>
                                          </p:val>
                                        </p:tav>
                                      </p:tavLst>
                                    </p:anim>
                                    <p:anim calcmode="lin" valueType="num">
                                      <p:cBhvr>
                                        <p:cTn id="106" dur="2000" fill="hold"/>
                                        <p:tgtEl>
                                          <p:spTgt spid="36870">
                                            <p:txEl>
                                              <p:pRg st="4" end="4"/>
                                            </p:txEl>
                                          </p:spTgt>
                                        </p:tgtEl>
                                        <p:attrNameLst>
                                          <p:attrName>ppt_h</p:attrName>
                                        </p:attrNameLst>
                                      </p:cBhvr>
                                      <p:tavLst>
                                        <p:tav tm="0">
                                          <p:val>
                                            <p:fltVal val="0"/>
                                          </p:val>
                                        </p:tav>
                                        <p:tav tm="100000">
                                          <p:val>
                                            <p:strVal val="#ppt_h"/>
                                          </p:val>
                                        </p:tav>
                                      </p:tavLst>
                                    </p:anim>
                                    <p:anim calcmode="lin" valueType="num">
                                      <p:cBhvr>
                                        <p:cTn id="107" dur="2000" fill="hold"/>
                                        <p:tgtEl>
                                          <p:spTgt spid="36870">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108" dur="2000" fill="hold"/>
                                        <p:tgtEl>
                                          <p:spTgt spid="36870">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par>
                          <p:cTn id="109" fill="hold" nodeType="afterGroup">
                            <p:stCondLst>
                              <p:cond delay="19000"/>
                            </p:stCondLst>
                            <p:childTnLst>
                              <p:par>
                                <p:cTn id="110" presetID="15" presetClass="entr" presetSubtype="0" fill="hold" grpId="0" nodeType="afterEffect">
                                  <p:stCondLst>
                                    <p:cond delay="0"/>
                                  </p:stCondLst>
                                  <p:childTnLst>
                                    <p:set>
                                      <p:cBhvr>
                                        <p:cTn id="111" dur="1" fill="hold">
                                          <p:stCondLst>
                                            <p:cond delay="0"/>
                                          </p:stCondLst>
                                        </p:cTn>
                                        <p:tgtEl>
                                          <p:spTgt spid="36870">
                                            <p:txEl>
                                              <p:pRg st="5" end="5"/>
                                            </p:txEl>
                                          </p:spTgt>
                                        </p:tgtEl>
                                        <p:attrNameLst>
                                          <p:attrName>style.visibility</p:attrName>
                                        </p:attrNameLst>
                                      </p:cBhvr>
                                      <p:to>
                                        <p:strVal val="visible"/>
                                      </p:to>
                                    </p:set>
                                    <p:anim calcmode="lin" valueType="num">
                                      <p:cBhvr>
                                        <p:cTn id="112" dur="2000" fill="hold"/>
                                        <p:tgtEl>
                                          <p:spTgt spid="36870">
                                            <p:txEl>
                                              <p:pRg st="5" end="5"/>
                                            </p:txEl>
                                          </p:spTgt>
                                        </p:tgtEl>
                                        <p:attrNameLst>
                                          <p:attrName>ppt_w</p:attrName>
                                        </p:attrNameLst>
                                      </p:cBhvr>
                                      <p:tavLst>
                                        <p:tav tm="0">
                                          <p:val>
                                            <p:fltVal val="0"/>
                                          </p:val>
                                        </p:tav>
                                        <p:tav tm="100000">
                                          <p:val>
                                            <p:strVal val="#ppt_w"/>
                                          </p:val>
                                        </p:tav>
                                      </p:tavLst>
                                    </p:anim>
                                    <p:anim calcmode="lin" valueType="num">
                                      <p:cBhvr>
                                        <p:cTn id="113" dur="2000" fill="hold"/>
                                        <p:tgtEl>
                                          <p:spTgt spid="36870">
                                            <p:txEl>
                                              <p:pRg st="5" end="5"/>
                                            </p:txEl>
                                          </p:spTgt>
                                        </p:tgtEl>
                                        <p:attrNameLst>
                                          <p:attrName>ppt_h</p:attrName>
                                        </p:attrNameLst>
                                      </p:cBhvr>
                                      <p:tavLst>
                                        <p:tav tm="0">
                                          <p:val>
                                            <p:fltVal val="0"/>
                                          </p:val>
                                        </p:tav>
                                        <p:tav tm="100000">
                                          <p:val>
                                            <p:strVal val="#ppt_h"/>
                                          </p:val>
                                        </p:tav>
                                      </p:tavLst>
                                    </p:anim>
                                    <p:anim calcmode="lin" valueType="num">
                                      <p:cBhvr>
                                        <p:cTn id="114" dur="2000" fill="hold"/>
                                        <p:tgtEl>
                                          <p:spTgt spid="36870">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115" dur="2000" fill="hold"/>
                                        <p:tgtEl>
                                          <p:spTgt spid="36870">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par>
                          <p:cTn id="116" fill="hold" nodeType="afterGroup">
                            <p:stCondLst>
                              <p:cond delay="21000"/>
                            </p:stCondLst>
                            <p:childTnLst>
                              <p:par>
                                <p:cTn id="117" presetID="15" presetClass="entr" presetSubtype="0" fill="hold" grpId="0" nodeType="afterEffect">
                                  <p:stCondLst>
                                    <p:cond delay="0"/>
                                  </p:stCondLst>
                                  <p:childTnLst>
                                    <p:set>
                                      <p:cBhvr>
                                        <p:cTn id="118" dur="1" fill="hold">
                                          <p:stCondLst>
                                            <p:cond delay="0"/>
                                          </p:stCondLst>
                                        </p:cTn>
                                        <p:tgtEl>
                                          <p:spTgt spid="36870">
                                            <p:txEl>
                                              <p:pRg st="6" end="6"/>
                                            </p:txEl>
                                          </p:spTgt>
                                        </p:tgtEl>
                                        <p:attrNameLst>
                                          <p:attrName>style.visibility</p:attrName>
                                        </p:attrNameLst>
                                      </p:cBhvr>
                                      <p:to>
                                        <p:strVal val="visible"/>
                                      </p:to>
                                    </p:set>
                                    <p:anim calcmode="lin" valueType="num">
                                      <p:cBhvr>
                                        <p:cTn id="119" dur="2000" fill="hold"/>
                                        <p:tgtEl>
                                          <p:spTgt spid="36870">
                                            <p:txEl>
                                              <p:pRg st="6" end="6"/>
                                            </p:txEl>
                                          </p:spTgt>
                                        </p:tgtEl>
                                        <p:attrNameLst>
                                          <p:attrName>ppt_w</p:attrName>
                                        </p:attrNameLst>
                                      </p:cBhvr>
                                      <p:tavLst>
                                        <p:tav tm="0">
                                          <p:val>
                                            <p:fltVal val="0"/>
                                          </p:val>
                                        </p:tav>
                                        <p:tav tm="100000">
                                          <p:val>
                                            <p:strVal val="#ppt_w"/>
                                          </p:val>
                                        </p:tav>
                                      </p:tavLst>
                                    </p:anim>
                                    <p:anim calcmode="lin" valueType="num">
                                      <p:cBhvr>
                                        <p:cTn id="120" dur="2000" fill="hold"/>
                                        <p:tgtEl>
                                          <p:spTgt spid="36870">
                                            <p:txEl>
                                              <p:pRg st="6" end="6"/>
                                            </p:txEl>
                                          </p:spTgt>
                                        </p:tgtEl>
                                        <p:attrNameLst>
                                          <p:attrName>ppt_h</p:attrName>
                                        </p:attrNameLst>
                                      </p:cBhvr>
                                      <p:tavLst>
                                        <p:tav tm="0">
                                          <p:val>
                                            <p:fltVal val="0"/>
                                          </p:val>
                                        </p:tav>
                                        <p:tav tm="100000">
                                          <p:val>
                                            <p:strVal val="#ppt_h"/>
                                          </p:val>
                                        </p:tav>
                                      </p:tavLst>
                                    </p:anim>
                                    <p:anim calcmode="lin" valueType="num">
                                      <p:cBhvr>
                                        <p:cTn id="121" dur="2000" fill="hold"/>
                                        <p:tgtEl>
                                          <p:spTgt spid="36870">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122" dur="2000" fill="hold"/>
                                        <p:tgtEl>
                                          <p:spTgt spid="36870">
                                            <p:txEl>
                                              <p:pRg st="6" end="6"/>
                                            </p:txEl>
                                          </p:spTgt>
                                        </p:tgtEl>
                                        <p:attrNameLst>
                                          <p:attrName>ppt_y</p:attrName>
                                        </p:attrNameLst>
                                      </p:cBhvr>
                                      <p:tavLst>
                                        <p:tav tm="0" fmla="#ppt_y+(sin(-2*pi*(1-$))*-#ppt_x+cos(-2*pi*(1-$))*(1-#ppt_y))*(1-$)">
                                          <p:val>
                                            <p:fltVal val="0"/>
                                          </p:val>
                                        </p:tav>
                                        <p:tav tm="100000">
                                          <p:val>
                                            <p:fltVal val="1"/>
                                          </p:val>
                                        </p:tav>
                                      </p:tavLst>
                                    </p:anim>
                                  </p:childTnLst>
                                </p:cTn>
                              </p:par>
                            </p:childTnLst>
                          </p:cTn>
                        </p:par>
                        <p:par>
                          <p:cTn id="123" fill="hold" nodeType="afterGroup">
                            <p:stCondLst>
                              <p:cond delay="23000"/>
                            </p:stCondLst>
                            <p:childTnLst>
                              <p:par>
                                <p:cTn id="124" presetID="15" presetClass="entr" presetSubtype="0" fill="hold" grpId="0" nodeType="afterEffect">
                                  <p:stCondLst>
                                    <p:cond delay="0"/>
                                  </p:stCondLst>
                                  <p:childTnLst>
                                    <p:set>
                                      <p:cBhvr>
                                        <p:cTn id="125" dur="1" fill="hold">
                                          <p:stCondLst>
                                            <p:cond delay="0"/>
                                          </p:stCondLst>
                                        </p:cTn>
                                        <p:tgtEl>
                                          <p:spTgt spid="36870">
                                            <p:txEl>
                                              <p:pRg st="8" end="8"/>
                                            </p:txEl>
                                          </p:spTgt>
                                        </p:tgtEl>
                                        <p:attrNameLst>
                                          <p:attrName>style.visibility</p:attrName>
                                        </p:attrNameLst>
                                      </p:cBhvr>
                                      <p:to>
                                        <p:strVal val="visible"/>
                                      </p:to>
                                    </p:set>
                                    <p:anim calcmode="lin" valueType="num">
                                      <p:cBhvr>
                                        <p:cTn id="126" dur="2000" fill="hold"/>
                                        <p:tgtEl>
                                          <p:spTgt spid="36870">
                                            <p:txEl>
                                              <p:pRg st="8" end="8"/>
                                            </p:txEl>
                                          </p:spTgt>
                                        </p:tgtEl>
                                        <p:attrNameLst>
                                          <p:attrName>ppt_w</p:attrName>
                                        </p:attrNameLst>
                                      </p:cBhvr>
                                      <p:tavLst>
                                        <p:tav tm="0">
                                          <p:val>
                                            <p:fltVal val="0"/>
                                          </p:val>
                                        </p:tav>
                                        <p:tav tm="100000">
                                          <p:val>
                                            <p:strVal val="#ppt_w"/>
                                          </p:val>
                                        </p:tav>
                                      </p:tavLst>
                                    </p:anim>
                                    <p:anim calcmode="lin" valueType="num">
                                      <p:cBhvr>
                                        <p:cTn id="127" dur="2000" fill="hold"/>
                                        <p:tgtEl>
                                          <p:spTgt spid="36870">
                                            <p:txEl>
                                              <p:pRg st="8" end="8"/>
                                            </p:txEl>
                                          </p:spTgt>
                                        </p:tgtEl>
                                        <p:attrNameLst>
                                          <p:attrName>ppt_h</p:attrName>
                                        </p:attrNameLst>
                                      </p:cBhvr>
                                      <p:tavLst>
                                        <p:tav tm="0">
                                          <p:val>
                                            <p:fltVal val="0"/>
                                          </p:val>
                                        </p:tav>
                                        <p:tav tm="100000">
                                          <p:val>
                                            <p:strVal val="#ppt_h"/>
                                          </p:val>
                                        </p:tav>
                                      </p:tavLst>
                                    </p:anim>
                                    <p:anim calcmode="lin" valueType="num">
                                      <p:cBhvr>
                                        <p:cTn id="128" dur="2000" fill="hold"/>
                                        <p:tgtEl>
                                          <p:spTgt spid="36870">
                                            <p:txEl>
                                              <p:pRg st="8" end="8"/>
                                            </p:txEl>
                                          </p:spTgt>
                                        </p:tgtEl>
                                        <p:attrNameLst>
                                          <p:attrName>ppt_x</p:attrName>
                                        </p:attrNameLst>
                                      </p:cBhvr>
                                      <p:tavLst>
                                        <p:tav tm="0" fmla="#ppt_x+(cos(-2*pi*(1-$))*-#ppt_x-sin(-2*pi*(1-$))*(1-#ppt_y))*(1-$)">
                                          <p:val>
                                            <p:fltVal val="0"/>
                                          </p:val>
                                        </p:tav>
                                        <p:tav tm="100000">
                                          <p:val>
                                            <p:fltVal val="1"/>
                                          </p:val>
                                        </p:tav>
                                      </p:tavLst>
                                    </p:anim>
                                    <p:anim calcmode="lin" valueType="num">
                                      <p:cBhvr>
                                        <p:cTn id="129" dur="2000" fill="hold"/>
                                        <p:tgtEl>
                                          <p:spTgt spid="36870">
                                            <p:txEl>
                                              <p:pRg st="8" end="8"/>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9" grpId="0" uiExpand="1" build="p"/>
      <p:bldP spid="36870" grpId="0" uiExpand="1" build="p"/>
      <p:bldP spid="36868" grpId="0" animBg="1"/>
      <p:bldP spid="3687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5" name="Rectangle 5"/>
          <p:cNvSpPr>
            <a:spLocks noGrp="1" noChangeArrowheads="1"/>
          </p:cNvSpPr>
          <p:nvPr>
            <p:ph type="subTitle" idx="1"/>
          </p:nvPr>
        </p:nvSpPr>
        <p:spPr>
          <a:xfrm>
            <a:off x="250825" y="1341438"/>
            <a:ext cx="8353425" cy="5040312"/>
          </a:xfrm>
          <a:solidFill>
            <a:schemeClr val="tx2">
              <a:lumMod val="10000"/>
            </a:schemeClr>
          </a:solidFill>
        </p:spPr>
        <p:txBody>
          <a:bodyPr/>
          <a:lstStyle/>
          <a:p>
            <a:pPr marL="85725" indent="-85725" algn="l">
              <a:buFont typeface="MS Mincho" pitchFamily="49" charset="-128"/>
              <a:buChar char="⋆"/>
            </a:pPr>
            <a:r>
              <a:rPr lang="en-US" sz="2400" b="1" i="1" dirty="0">
                <a:solidFill>
                  <a:srgbClr val="CC3300"/>
                </a:solidFill>
              </a:rPr>
              <a:t> </a:t>
            </a:r>
            <a:r>
              <a:rPr lang="en-US" sz="2400" b="1" i="1" dirty="0" err="1">
                <a:solidFill>
                  <a:srgbClr val="CC3300"/>
                </a:solidFill>
              </a:rPr>
              <a:t>Andolan</a:t>
            </a:r>
            <a:r>
              <a:rPr lang="en-US" sz="2400" i="1" dirty="0">
                <a:solidFill>
                  <a:srgbClr val="CC3300"/>
                </a:solidFill>
              </a:rPr>
              <a:t> </a:t>
            </a:r>
            <a:r>
              <a:rPr lang="en-US" sz="2400" dirty="0">
                <a:solidFill>
                  <a:srgbClr val="CC3300"/>
                </a:solidFill>
              </a:rPr>
              <a:t>– “oscillation” on a note</a:t>
            </a:r>
          </a:p>
          <a:p>
            <a:pPr marL="85725" indent="-85725" algn="l">
              <a:buFont typeface="MS Mincho" pitchFamily="49" charset="-128"/>
              <a:buChar char="⋆"/>
            </a:pPr>
            <a:r>
              <a:rPr lang="en-US" sz="2400" b="1" i="1" dirty="0">
                <a:solidFill>
                  <a:srgbClr val="CC3300"/>
                </a:solidFill>
              </a:rPr>
              <a:t> </a:t>
            </a:r>
            <a:r>
              <a:rPr lang="en-US" sz="2400" b="1" i="1" dirty="0" err="1">
                <a:solidFill>
                  <a:srgbClr val="CC3300"/>
                </a:solidFill>
              </a:rPr>
              <a:t>Gamak</a:t>
            </a:r>
            <a:r>
              <a:rPr lang="en-US" sz="2400" dirty="0">
                <a:solidFill>
                  <a:srgbClr val="CC3300"/>
                </a:solidFill>
              </a:rPr>
              <a:t> – fast </a:t>
            </a:r>
            <a:r>
              <a:rPr lang="en-US" sz="2400" i="1" dirty="0" err="1">
                <a:solidFill>
                  <a:srgbClr val="CC3300"/>
                </a:solidFill>
              </a:rPr>
              <a:t>Andolan</a:t>
            </a:r>
            <a:r>
              <a:rPr lang="en-US" sz="2400" i="1" dirty="0">
                <a:solidFill>
                  <a:srgbClr val="CC3300"/>
                </a:solidFill>
              </a:rPr>
              <a:t>. </a:t>
            </a:r>
            <a:r>
              <a:rPr lang="en-US" sz="2400" i="1" dirty="0" err="1">
                <a:solidFill>
                  <a:srgbClr val="CC3300"/>
                </a:solidFill>
              </a:rPr>
              <a:t>Gamak</a:t>
            </a:r>
            <a:r>
              <a:rPr lang="en-US" sz="2400" i="1" dirty="0">
                <a:solidFill>
                  <a:srgbClr val="CC3300"/>
                </a:solidFill>
              </a:rPr>
              <a:t> </a:t>
            </a:r>
            <a:r>
              <a:rPr lang="en-US" sz="2400" dirty="0">
                <a:solidFill>
                  <a:srgbClr val="CC3300"/>
                </a:solidFill>
              </a:rPr>
              <a:t>may range from the heavy and guttural to the light and almost superficial. Again, </a:t>
            </a:r>
            <a:r>
              <a:rPr lang="en-US" sz="2400" i="1" dirty="0" err="1">
                <a:solidFill>
                  <a:srgbClr val="CC3300"/>
                </a:solidFill>
              </a:rPr>
              <a:t>Gamak</a:t>
            </a:r>
            <a:r>
              <a:rPr lang="en-US" sz="2400" dirty="0">
                <a:solidFill>
                  <a:srgbClr val="CC3300"/>
                </a:solidFill>
              </a:rPr>
              <a:t> may be of varying speeds</a:t>
            </a:r>
          </a:p>
          <a:p>
            <a:pPr marL="85725" indent="-85725" algn="l">
              <a:buFont typeface="MS Mincho" pitchFamily="49" charset="-128"/>
              <a:buChar char="⋆"/>
            </a:pPr>
            <a:r>
              <a:rPr lang="en-US" sz="2400" dirty="0">
                <a:solidFill>
                  <a:srgbClr val="CC3300"/>
                </a:solidFill>
              </a:rPr>
              <a:t> </a:t>
            </a:r>
            <a:r>
              <a:rPr lang="en-US" sz="2400" b="1" i="1" dirty="0" err="1">
                <a:solidFill>
                  <a:srgbClr val="CC3300"/>
                </a:solidFill>
              </a:rPr>
              <a:t>Sparsha</a:t>
            </a:r>
            <a:r>
              <a:rPr lang="en-US" sz="2400" b="1" i="1" dirty="0">
                <a:solidFill>
                  <a:srgbClr val="CC3300"/>
                </a:solidFill>
              </a:rPr>
              <a:t> </a:t>
            </a:r>
            <a:r>
              <a:rPr lang="en-US" sz="2400" b="1" i="1" dirty="0" err="1">
                <a:solidFill>
                  <a:srgbClr val="CC3300"/>
                </a:solidFill>
              </a:rPr>
              <a:t>Svara</a:t>
            </a:r>
            <a:r>
              <a:rPr lang="en-US" sz="2400" b="1" i="1" dirty="0">
                <a:solidFill>
                  <a:srgbClr val="CC3300"/>
                </a:solidFill>
              </a:rPr>
              <a:t>, </a:t>
            </a:r>
            <a:r>
              <a:rPr lang="en-US" sz="2400" b="1" i="1" dirty="0" err="1">
                <a:solidFill>
                  <a:srgbClr val="CC3300"/>
                </a:solidFill>
              </a:rPr>
              <a:t>Kan</a:t>
            </a:r>
            <a:r>
              <a:rPr lang="en-US" sz="2400" b="1" i="1" dirty="0">
                <a:solidFill>
                  <a:srgbClr val="CC3300"/>
                </a:solidFill>
              </a:rPr>
              <a:t> </a:t>
            </a:r>
            <a:r>
              <a:rPr lang="en-US" sz="2400" dirty="0">
                <a:solidFill>
                  <a:srgbClr val="CC3300"/>
                </a:solidFill>
              </a:rPr>
              <a:t>or </a:t>
            </a:r>
            <a:r>
              <a:rPr lang="en-US" sz="2400" b="1" i="1" dirty="0">
                <a:solidFill>
                  <a:srgbClr val="CC3300"/>
                </a:solidFill>
              </a:rPr>
              <a:t> </a:t>
            </a:r>
            <a:r>
              <a:rPr lang="en-US" sz="2400" b="1" i="1" dirty="0" err="1">
                <a:solidFill>
                  <a:srgbClr val="CC3300"/>
                </a:solidFill>
              </a:rPr>
              <a:t>Krintan</a:t>
            </a:r>
            <a:r>
              <a:rPr lang="en-US" sz="2400" b="1" dirty="0">
                <a:solidFill>
                  <a:srgbClr val="CC3300"/>
                </a:solidFill>
              </a:rPr>
              <a:t> </a:t>
            </a:r>
            <a:r>
              <a:rPr lang="en-US" sz="2400" dirty="0">
                <a:solidFill>
                  <a:srgbClr val="CC3300"/>
                </a:solidFill>
              </a:rPr>
              <a:t>–</a:t>
            </a:r>
            <a:r>
              <a:rPr lang="en-US" sz="2400" b="1" dirty="0">
                <a:solidFill>
                  <a:srgbClr val="CC3300"/>
                </a:solidFill>
              </a:rPr>
              <a:t> </a:t>
            </a:r>
            <a:r>
              <a:rPr lang="en-US" sz="2400" dirty="0">
                <a:solidFill>
                  <a:srgbClr val="CC3300"/>
                </a:solidFill>
              </a:rPr>
              <a:t>grace note (acciaccatura)</a:t>
            </a:r>
          </a:p>
          <a:p>
            <a:pPr marL="85725" indent="-85725" algn="l">
              <a:buFont typeface="MS Mincho" pitchFamily="49" charset="-128"/>
              <a:buChar char="⋆"/>
            </a:pPr>
            <a:r>
              <a:rPr lang="en-US" sz="2400" dirty="0">
                <a:solidFill>
                  <a:srgbClr val="CC3300"/>
                </a:solidFill>
              </a:rPr>
              <a:t> </a:t>
            </a:r>
            <a:r>
              <a:rPr lang="en-US" sz="2400" b="1" i="1" dirty="0" err="1">
                <a:solidFill>
                  <a:srgbClr val="CC3300"/>
                </a:solidFill>
              </a:rPr>
              <a:t>Meend</a:t>
            </a:r>
            <a:r>
              <a:rPr lang="en-US" sz="2400" b="1" i="1" dirty="0">
                <a:solidFill>
                  <a:srgbClr val="CC3300"/>
                </a:solidFill>
              </a:rPr>
              <a:t> </a:t>
            </a:r>
            <a:r>
              <a:rPr lang="en-US" sz="2400" dirty="0">
                <a:solidFill>
                  <a:srgbClr val="CC3300"/>
                </a:solidFill>
              </a:rPr>
              <a:t>– glissando</a:t>
            </a:r>
          </a:p>
          <a:p>
            <a:pPr marL="85725" indent="-85725" algn="l">
              <a:buFont typeface="MS Mincho" pitchFamily="49" charset="-128"/>
              <a:buChar char="⋆"/>
            </a:pPr>
            <a:r>
              <a:rPr lang="en-US" sz="2400" dirty="0">
                <a:solidFill>
                  <a:srgbClr val="CC3300"/>
                </a:solidFill>
              </a:rPr>
              <a:t> </a:t>
            </a:r>
            <a:r>
              <a:rPr lang="en-US" sz="2400" b="1" i="1" dirty="0">
                <a:solidFill>
                  <a:srgbClr val="CC3300"/>
                </a:solidFill>
              </a:rPr>
              <a:t>Soot</a:t>
            </a:r>
            <a:r>
              <a:rPr lang="en-US" sz="2400" dirty="0">
                <a:solidFill>
                  <a:srgbClr val="CC3300"/>
                </a:solidFill>
              </a:rPr>
              <a:t> or </a:t>
            </a:r>
            <a:r>
              <a:rPr lang="en-US" sz="2400" b="1" i="1" dirty="0" err="1">
                <a:solidFill>
                  <a:srgbClr val="CC3300"/>
                </a:solidFill>
              </a:rPr>
              <a:t>Aansh</a:t>
            </a:r>
            <a:r>
              <a:rPr lang="en-US" sz="2400" dirty="0">
                <a:solidFill>
                  <a:srgbClr val="CC3300"/>
                </a:solidFill>
              </a:rPr>
              <a:t> – fast </a:t>
            </a:r>
            <a:r>
              <a:rPr lang="en-US" sz="2400" i="1" dirty="0" err="1">
                <a:solidFill>
                  <a:srgbClr val="CC3300"/>
                </a:solidFill>
              </a:rPr>
              <a:t>Meend</a:t>
            </a:r>
            <a:r>
              <a:rPr lang="en-US" sz="2400" dirty="0">
                <a:solidFill>
                  <a:srgbClr val="CC3300"/>
                </a:solidFill>
              </a:rPr>
              <a:t> from one note to another distant note</a:t>
            </a:r>
          </a:p>
          <a:p>
            <a:pPr marL="85725" indent="-85725" algn="l">
              <a:buFont typeface="MS Mincho" pitchFamily="49" charset="-128"/>
              <a:buChar char="⋆"/>
            </a:pPr>
            <a:r>
              <a:rPr lang="en-US" sz="2400" dirty="0">
                <a:solidFill>
                  <a:srgbClr val="CC3300"/>
                </a:solidFill>
              </a:rPr>
              <a:t> </a:t>
            </a:r>
            <a:r>
              <a:rPr lang="en-US" sz="2400" b="1" i="1" dirty="0" err="1">
                <a:solidFill>
                  <a:srgbClr val="CC3300"/>
                </a:solidFill>
              </a:rPr>
              <a:t>M</a:t>
            </a:r>
            <a:r>
              <a:rPr lang="en-US" sz="2400" b="1" i="1" dirty="0" err="1">
                <a:solidFill>
                  <a:srgbClr val="CC3300"/>
                </a:solidFill>
                <a:cs typeface="Arial" charset="0"/>
              </a:rPr>
              <a:t>ürki</a:t>
            </a:r>
            <a:r>
              <a:rPr lang="en-US" sz="2400" dirty="0">
                <a:solidFill>
                  <a:srgbClr val="CC3300"/>
                </a:solidFill>
                <a:cs typeface="Arial" charset="0"/>
              </a:rPr>
              <a:t> – akin to mordent </a:t>
            </a:r>
          </a:p>
          <a:p>
            <a:pPr marL="85725" indent="-85725" algn="l">
              <a:buFont typeface="MS Mincho" pitchFamily="49" charset="-128"/>
              <a:buChar char="⋆"/>
            </a:pPr>
            <a:r>
              <a:rPr lang="en-US" sz="2400" dirty="0">
                <a:solidFill>
                  <a:srgbClr val="CC3300"/>
                </a:solidFill>
                <a:cs typeface="Arial" charset="0"/>
              </a:rPr>
              <a:t> </a:t>
            </a:r>
            <a:r>
              <a:rPr lang="en-US" sz="2400" b="1" i="1" dirty="0" err="1">
                <a:solidFill>
                  <a:srgbClr val="CC3300"/>
                </a:solidFill>
                <a:cs typeface="Arial" charset="0"/>
              </a:rPr>
              <a:t>Khatka</a:t>
            </a:r>
            <a:r>
              <a:rPr lang="en-US" sz="2400" dirty="0">
                <a:solidFill>
                  <a:srgbClr val="CC3300"/>
                </a:solidFill>
                <a:cs typeface="Arial" charset="0"/>
              </a:rPr>
              <a:t> – akin to turn </a:t>
            </a:r>
          </a:p>
          <a:p>
            <a:pPr marL="85725" indent="-85725" algn="l">
              <a:buFont typeface="MS Mincho" pitchFamily="49" charset="-128"/>
              <a:buChar char="⋆"/>
            </a:pPr>
            <a:r>
              <a:rPr lang="en-US" sz="2400" dirty="0">
                <a:solidFill>
                  <a:srgbClr val="CC3300"/>
                </a:solidFill>
                <a:cs typeface="Arial" charset="0"/>
              </a:rPr>
              <a:t> </a:t>
            </a:r>
            <a:r>
              <a:rPr lang="en-US" sz="2400" b="1" i="1" dirty="0" err="1">
                <a:solidFill>
                  <a:srgbClr val="CC3300"/>
                </a:solidFill>
                <a:cs typeface="Arial" charset="0"/>
              </a:rPr>
              <a:t>Kampan</a:t>
            </a:r>
            <a:r>
              <a:rPr lang="en-US" sz="2400" dirty="0">
                <a:solidFill>
                  <a:srgbClr val="CC3300"/>
                </a:solidFill>
                <a:cs typeface="Arial" charset="0"/>
              </a:rPr>
              <a:t> – vibrato</a:t>
            </a:r>
          </a:p>
          <a:p>
            <a:pPr marL="85725" indent="-85725" algn="l">
              <a:buFont typeface="MS Mincho" pitchFamily="49" charset="-128"/>
              <a:buNone/>
            </a:pPr>
            <a:endParaRPr lang="en-US" sz="2400" b="1" dirty="0">
              <a:solidFill>
                <a:srgbClr val="CC3300"/>
              </a:solidFill>
              <a:cs typeface="Arial" charset="0"/>
            </a:endParaRPr>
          </a:p>
        </p:txBody>
      </p:sp>
      <p:sp>
        <p:nvSpPr>
          <p:cNvPr id="112644" name="Rectangle 4"/>
          <p:cNvSpPr>
            <a:spLocks noGrp="1" noChangeArrowheads="1"/>
          </p:cNvSpPr>
          <p:nvPr>
            <p:ph type="title"/>
          </p:nvPr>
        </p:nvSpPr>
        <p:spPr>
          <a:xfrm>
            <a:off x="685800" y="0"/>
            <a:ext cx="7848600" cy="1219199"/>
          </a:xfrm>
          <a:ln w="38100">
            <a:solidFill>
              <a:srgbClr val="FF0000"/>
            </a:solidFill>
            <a:miter lim="800000"/>
            <a:headEnd/>
            <a:tailEnd/>
          </a:ln>
        </p:spPr>
        <p:txBody>
          <a:bodyPr>
            <a:normAutofit fontScale="90000"/>
          </a:bodyPr>
          <a:lstStyle/>
          <a:p>
            <a:r>
              <a:rPr lang="en-US" sz="2000" dirty="0"/>
              <a:t/>
            </a:r>
            <a:br>
              <a:rPr lang="en-US" sz="2000" dirty="0"/>
            </a:br>
            <a:r>
              <a:rPr lang="en-US" sz="2000" dirty="0"/>
              <a:t/>
            </a:r>
            <a:br>
              <a:rPr lang="en-US" sz="2000" dirty="0"/>
            </a:br>
            <a:r>
              <a:rPr lang="en-US" sz="2400" i="1" u="sng" dirty="0" smtClean="0">
                <a:solidFill>
                  <a:srgbClr val="C907B7"/>
                </a:solidFill>
              </a:rPr>
              <a:t>Ornaments (“</a:t>
            </a:r>
            <a:r>
              <a:rPr lang="en-US" sz="2400" i="1" u="sng" dirty="0" err="1" smtClean="0">
                <a:solidFill>
                  <a:srgbClr val="C907B7"/>
                </a:solidFill>
              </a:rPr>
              <a:t>Alankar</a:t>
            </a:r>
            <a:r>
              <a:rPr lang="en-US" sz="2400" i="1" u="sng" dirty="0" smtClean="0">
                <a:solidFill>
                  <a:srgbClr val="C907B7"/>
                </a:solidFill>
              </a:rPr>
              <a:t>”) </a:t>
            </a:r>
            <a:r>
              <a:rPr lang="en-US" sz="2000" b="1" u="sng" dirty="0" smtClean="0">
                <a:solidFill>
                  <a:srgbClr val="9619FD"/>
                </a:solidFill>
              </a:rPr>
              <a:t/>
            </a:r>
            <a:br>
              <a:rPr lang="en-US" sz="2000" b="1" u="sng" dirty="0" smtClean="0">
                <a:solidFill>
                  <a:srgbClr val="9619FD"/>
                </a:solidFill>
              </a:rPr>
            </a:br>
            <a:r>
              <a:rPr lang="en-US" sz="2000" dirty="0"/>
              <a:t/>
            </a:r>
            <a:br>
              <a:rPr lang="en-US" sz="2000" dirty="0"/>
            </a:b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9" presetClass="entr" presetSubtype="10" fill="hold" grpId="0" nodeType="afterEffect">
                                  <p:stCondLst>
                                    <p:cond delay="0"/>
                                  </p:stCondLst>
                                  <p:childTnLst>
                                    <p:set>
                                      <p:cBhvr>
                                        <p:cTn id="6" dur="1" fill="hold">
                                          <p:stCondLst>
                                            <p:cond delay="0"/>
                                          </p:stCondLst>
                                        </p:cTn>
                                        <p:tgtEl>
                                          <p:spTgt spid="112644"/>
                                        </p:tgtEl>
                                        <p:attrNameLst>
                                          <p:attrName>style.visibility</p:attrName>
                                        </p:attrNameLst>
                                      </p:cBhvr>
                                      <p:to>
                                        <p:strVal val="visible"/>
                                      </p:to>
                                    </p:set>
                                    <p:anim calcmode="lin" valueType="num">
                                      <p:cBhvr>
                                        <p:cTn id="7" dur="2000" fill="hold"/>
                                        <p:tgtEl>
                                          <p:spTgt spid="112644"/>
                                        </p:tgtEl>
                                        <p:attrNameLst>
                                          <p:attrName>ppt_w</p:attrName>
                                        </p:attrNameLst>
                                      </p:cBhvr>
                                      <p:tavLst>
                                        <p:tav tm="0" fmla="#ppt_w*sin(2.5*pi*$)">
                                          <p:val>
                                            <p:fltVal val="0"/>
                                          </p:val>
                                        </p:tav>
                                        <p:tav tm="100000">
                                          <p:val>
                                            <p:fltVal val="1"/>
                                          </p:val>
                                        </p:tav>
                                      </p:tavLst>
                                    </p:anim>
                                    <p:anim calcmode="lin" valueType="num">
                                      <p:cBhvr>
                                        <p:cTn id="8" dur="2000" fill="hold"/>
                                        <p:tgtEl>
                                          <p:spTgt spid="112644"/>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2645">
                                            <p:txEl>
                                              <p:pRg st="0" end="0"/>
                                            </p:txEl>
                                          </p:spTgt>
                                        </p:tgtEl>
                                        <p:attrNameLst>
                                          <p:attrName>style.visibility</p:attrName>
                                        </p:attrNameLst>
                                      </p:cBhvr>
                                      <p:to>
                                        <p:strVal val="visible"/>
                                      </p:to>
                                    </p:set>
                                    <p:anim calcmode="lin" valueType="num">
                                      <p:cBhvr additive="base">
                                        <p:cTn id="13" dur="500" fill="hold"/>
                                        <p:tgtEl>
                                          <p:spTgt spid="11264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4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12645">
                                            <p:txEl>
                                              <p:pRg st="1" end="1"/>
                                            </p:txEl>
                                          </p:spTgt>
                                        </p:tgtEl>
                                        <p:attrNameLst>
                                          <p:attrName>style.visibility</p:attrName>
                                        </p:attrNameLst>
                                      </p:cBhvr>
                                      <p:to>
                                        <p:strVal val="visible"/>
                                      </p:to>
                                    </p:set>
                                    <p:anim calcmode="lin" valueType="num">
                                      <p:cBhvr additive="base">
                                        <p:cTn id="19" dur="500" fill="hold"/>
                                        <p:tgtEl>
                                          <p:spTgt spid="11264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4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12645">
                                            <p:txEl>
                                              <p:pRg st="2" end="2"/>
                                            </p:txEl>
                                          </p:spTgt>
                                        </p:tgtEl>
                                        <p:attrNameLst>
                                          <p:attrName>style.visibility</p:attrName>
                                        </p:attrNameLst>
                                      </p:cBhvr>
                                      <p:to>
                                        <p:strVal val="visible"/>
                                      </p:to>
                                    </p:set>
                                    <p:anim calcmode="lin" valueType="num">
                                      <p:cBhvr additive="base">
                                        <p:cTn id="25" dur="500" fill="hold"/>
                                        <p:tgtEl>
                                          <p:spTgt spid="11264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4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12645">
                                            <p:txEl>
                                              <p:pRg st="3" end="3"/>
                                            </p:txEl>
                                          </p:spTgt>
                                        </p:tgtEl>
                                        <p:attrNameLst>
                                          <p:attrName>style.visibility</p:attrName>
                                        </p:attrNameLst>
                                      </p:cBhvr>
                                      <p:to>
                                        <p:strVal val="visible"/>
                                      </p:to>
                                    </p:set>
                                    <p:anim calcmode="lin" valueType="num">
                                      <p:cBhvr additive="base">
                                        <p:cTn id="31" dur="500" fill="hold"/>
                                        <p:tgtEl>
                                          <p:spTgt spid="11264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264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12645">
                                            <p:txEl>
                                              <p:pRg st="4" end="4"/>
                                            </p:txEl>
                                          </p:spTgt>
                                        </p:tgtEl>
                                        <p:attrNameLst>
                                          <p:attrName>style.visibility</p:attrName>
                                        </p:attrNameLst>
                                      </p:cBhvr>
                                      <p:to>
                                        <p:strVal val="visible"/>
                                      </p:to>
                                    </p:set>
                                    <p:anim calcmode="lin" valueType="num">
                                      <p:cBhvr additive="base">
                                        <p:cTn id="37" dur="500" fill="hold"/>
                                        <p:tgtEl>
                                          <p:spTgt spid="112645">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264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112645">
                                            <p:txEl>
                                              <p:pRg st="5" end="5"/>
                                            </p:txEl>
                                          </p:spTgt>
                                        </p:tgtEl>
                                        <p:attrNameLst>
                                          <p:attrName>style.visibility</p:attrName>
                                        </p:attrNameLst>
                                      </p:cBhvr>
                                      <p:to>
                                        <p:strVal val="visible"/>
                                      </p:to>
                                    </p:set>
                                    <p:anim calcmode="lin" valueType="num">
                                      <p:cBhvr additive="base">
                                        <p:cTn id="43" dur="500" fill="hold"/>
                                        <p:tgtEl>
                                          <p:spTgt spid="112645">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2645">
                                            <p:txEl>
                                              <p:pRg st="5" end="5"/>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12645">
                                            <p:txEl>
                                              <p:pRg st="6" end="6"/>
                                            </p:txEl>
                                          </p:spTgt>
                                        </p:tgtEl>
                                        <p:attrNameLst>
                                          <p:attrName>style.visibility</p:attrName>
                                        </p:attrNameLst>
                                      </p:cBhvr>
                                      <p:to>
                                        <p:strVal val="visible"/>
                                      </p:to>
                                    </p:set>
                                    <p:anim calcmode="lin" valueType="num">
                                      <p:cBhvr additive="base">
                                        <p:cTn id="47" dur="500" fill="hold"/>
                                        <p:tgtEl>
                                          <p:spTgt spid="112645">
                                            <p:txEl>
                                              <p:pRg st="6" end="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1264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4" fill="hold" nodeType="clickEffect">
                                  <p:stCondLst>
                                    <p:cond delay="0"/>
                                  </p:stCondLst>
                                  <p:childTnLst>
                                    <p:set>
                                      <p:cBhvr>
                                        <p:cTn id="52" dur="1" fill="hold">
                                          <p:stCondLst>
                                            <p:cond delay="0"/>
                                          </p:stCondLst>
                                        </p:cTn>
                                        <p:tgtEl>
                                          <p:spTgt spid="112645">
                                            <p:txEl>
                                              <p:pRg st="7" end="7"/>
                                            </p:txEl>
                                          </p:spTgt>
                                        </p:tgtEl>
                                        <p:attrNameLst>
                                          <p:attrName>style.visibility</p:attrName>
                                        </p:attrNameLst>
                                      </p:cBhvr>
                                      <p:to>
                                        <p:strVal val="visible"/>
                                      </p:to>
                                    </p:set>
                                    <p:anim calcmode="lin" valueType="num">
                                      <p:cBhvr additive="base">
                                        <p:cTn id="53" dur="500" fill="hold"/>
                                        <p:tgtEl>
                                          <p:spTgt spid="112645">
                                            <p:txEl>
                                              <p:pRg st="7" end="7"/>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11264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00" name="Rectangle 8"/>
          <p:cNvSpPr>
            <a:spLocks noGrp="1" noChangeArrowheads="1"/>
          </p:cNvSpPr>
          <p:nvPr>
            <p:ph sz="quarter" idx="13"/>
          </p:nvPr>
        </p:nvSpPr>
        <p:spPr>
          <a:xfrm>
            <a:off x="395288" y="2276475"/>
            <a:ext cx="8351837" cy="3887788"/>
          </a:xfrm>
        </p:spPr>
        <p:txBody>
          <a:bodyPr/>
          <a:lstStyle/>
          <a:p>
            <a:r>
              <a:rPr lang="en-US" sz="4000" b="1">
                <a:solidFill>
                  <a:srgbClr val="006A00"/>
                </a:solidFill>
                <a:latin typeface="Monotype Corsiva" pitchFamily="66" charset="0"/>
              </a:rPr>
              <a:t>Melody – notes sounded  successively</a:t>
            </a:r>
          </a:p>
          <a:p>
            <a:r>
              <a:rPr lang="en-US" sz="4000" b="1">
                <a:solidFill>
                  <a:srgbClr val="002BB4"/>
                </a:solidFill>
                <a:latin typeface="Monotype Corsiva" pitchFamily="66" charset="0"/>
              </a:rPr>
              <a:t>Harmony – notes sounded simultaneously</a:t>
            </a:r>
          </a:p>
          <a:p>
            <a:r>
              <a:rPr lang="en-US" sz="4000" b="1">
                <a:solidFill>
                  <a:srgbClr val="B820A2"/>
                </a:solidFill>
                <a:latin typeface="Monotype Corsiva" pitchFamily="66" charset="0"/>
              </a:rPr>
              <a:t>Rhythm – pulses in time</a:t>
            </a:r>
          </a:p>
          <a:p>
            <a:r>
              <a:rPr lang="en-US" sz="4000" b="1">
                <a:solidFill>
                  <a:srgbClr val="A06E40"/>
                </a:solidFill>
                <a:latin typeface="Monotype Corsiva" pitchFamily="66" charset="0"/>
              </a:rPr>
              <a:t>Dynamics – intensity (volume)</a:t>
            </a:r>
          </a:p>
          <a:p>
            <a:r>
              <a:rPr lang="en-US" sz="4000" b="1">
                <a:solidFill>
                  <a:srgbClr val="F55D11"/>
                </a:solidFill>
                <a:latin typeface="Monotype Corsiva" pitchFamily="66" charset="0"/>
              </a:rPr>
              <a:t>Timbre – tone colour</a:t>
            </a:r>
          </a:p>
        </p:txBody>
      </p:sp>
      <p:sp>
        <p:nvSpPr>
          <p:cNvPr id="33799" name="Rectangle 7"/>
          <p:cNvSpPr>
            <a:spLocks noGrp="1" noChangeArrowheads="1"/>
          </p:cNvSpPr>
          <p:nvPr>
            <p:ph type="title"/>
          </p:nvPr>
        </p:nvSpPr>
        <p:spPr>
          <a:xfrm>
            <a:off x="468313" y="333375"/>
            <a:ext cx="8229600" cy="1430338"/>
          </a:xfrm>
        </p:spPr>
        <p:txBody>
          <a:bodyPr/>
          <a:lstStyle/>
          <a:p>
            <a:r>
              <a:rPr lang="en-US" sz="6600" b="1" u="sng">
                <a:solidFill>
                  <a:srgbClr val="C407F7"/>
                </a:solidFill>
                <a:latin typeface="Monotype Corsiva" pitchFamily="66" charset="0"/>
              </a:rPr>
              <a:t>Elements of Music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33799"/>
                                        </p:tgtEl>
                                        <p:attrNameLst>
                                          <p:attrName>style.visibility</p:attrName>
                                        </p:attrNameLst>
                                      </p:cBhvr>
                                      <p:to>
                                        <p:strVal val="visible"/>
                                      </p:to>
                                    </p:set>
                                    <p:animEffect transition="in" filter="diamond(in)">
                                      <p:cBhvr>
                                        <p:cTn id="7" dur="2000"/>
                                        <p:tgtEl>
                                          <p:spTgt spid="33799"/>
                                        </p:tgtEl>
                                      </p:cBhvr>
                                    </p:animEffect>
                                  </p:childTnLst>
                                </p:cTn>
                              </p:par>
                            </p:childTnLst>
                          </p:cTn>
                        </p:par>
                        <p:par>
                          <p:cTn id="8" fill="hold" nodeType="afterGroup">
                            <p:stCondLst>
                              <p:cond delay="2000"/>
                            </p:stCondLst>
                            <p:childTnLst>
                              <p:par>
                                <p:cTn id="9" presetID="35" presetClass="entr" presetSubtype="0" fill="hold" nodeType="afterEffect">
                                  <p:stCondLst>
                                    <p:cond delay="0"/>
                                  </p:stCondLst>
                                  <p:childTnLst>
                                    <p:set>
                                      <p:cBhvr>
                                        <p:cTn id="10" dur="1" fill="hold">
                                          <p:stCondLst>
                                            <p:cond delay="0"/>
                                          </p:stCondLst>
                                        </p:cTn>
                                        <p:tgtEl>
                                          <p:spTgt spid="33800">
                                            <p:txEl>
                                              <p:pRg st="0" end="0"/>
                                            </p:txEl>
                                          </p:spTgt>
                                        </p:tgtEl>
                                        <p:attrNameLst>
                                          <p:attrName>style.visibility</p:attrName>
                                        </p:attrNameLst>
                                      </p:cBhvr>
                                      <p:to>
                                        <p:strVal val="visible"/>
                                      </p:to>
                                    </p:set>
                                    <p:animEffect transition="in" filter="fade">
                                      <p:cBhvr>
                                        <p:cTn id="11" dur="2000"/>
                                        <p:tgtEl>
                                          <p:spTgt spid="33800">
                                            <p:txEl>
                                              <p:pRg st="0" end="0"/>
                                            </p:txEl>
                                          </p:spTgt>
                                        </p:tgtEl>
                                      </p:cBhvr>
                                    </p:animEffect>
                                    <p:anim calcmode="lin" valueType="num">
                                      <p:cBhvr>
                                        <p:cTn id="12" dur="2000" fill="hold"/>
                                        <p:tgtEl>
                                          <p:spTgt spid="33800">
                                            <p:txEl>
                                              <p:pRg st="0" end="0"/>
                                            </p:txEl>
                                          </p:spTgt>
                                        </p:tgtEl>
                                        <p:attrNameLst>
                                          <p:attrName>style.rotation</p:attrName>
                                        </p:attrNameLst>
                                      </p:cBhvr>
                                      <p:tavLst>
                                        <p:tav tm="0">
                                          <p:val>
                                            <p:fltVal val="720"/>
                                          </p:val>
                                        </p:tav>
                                        <p:tav tm="100000">
                                          <p:val>
                                            <p:fltVal val="0"/>
                                          </p:val>
                                        </p:tav>
                                      </p:tavLst>
                                    </p:anim>
                                    <p:anim calcmode="lin" valueType="num">
                                      <p:cBhvr>
                                        <p:cTn id="13" dur="2000" fill="hold"/>
                                        <p:tgtEl>
                                          <p:spTgt spid="33800">
                                            <p:txEl>
                                              <p:pRg st="0" end="0"/>
                                            </p:txEl>
                                          </p:spTgt>
                                        </p:tgtEl>
                                        <p:attrNameLst>
                                          <p:attrName>ppt_h</p:attrName>
                                        </p:attrNameLst>
                                      </p:cBhvr>
                                      <p:tavLst>
                                        <p:tav tm="0">
                                          <p:val>
                                            <p:fltVal val="0"/>
                                          </p:val>
                                        </p:tav>
                                        <p:tav tm="100000">
                                          <p:val>
                                            <p:strVal val="#ppt_h"/>
                                          </p:val>
                                        </p:tav>
                                      </p:tavLst>
                                    </p:anim>
                                    <p:anim calcmode="lin" valueType="num">
                                      <p:cBhvr>
                                        <p:cTn id="14" dur="2000" fill="hold"/>
                                        <p:tgtEl>
                                          <p:spTgt spid="33800">
                                            <p:txEl>
                                              <p:pRg st="0" end="0"/>
                                            </p:txEl>
                                          </p:spTgt>
                                        </p:tgtEl>
                                        <p:attrNameLst>
                                          <p:attrName>ppt_w</p:attrName>
                                        </p:attrNameLst>
                                      </p:cBhvr>
                                      <p:tavLst>
                                        <p:tav tm="0">
                                          <p:val>
                                            <p:fltVal val="0"/>
                                          </p:val>
                                        </p:tav>
                                        <p:tav tm="100000">
                                          <p:val>
                                            <p:strVal val="#ppt_w"/>
                                          </p:val>
                                        </p:tav>
                                      </p:tavLst>
                                    </p:anim>
                                  </p:childTnLst>
                                </p:cTn>
                              </p:par>
                            </p:childTnLst>
                          </p:cTn>
                        </p:par>
                        <p:par>
                          <p:cTn id="15" fill="hold" nodeType="afterGroup">
                            <p:stCondLst>
                              <p:cond delay="4000"/>
                            </p:stCondLst>
                            <p:childTnLst>
                              <p:par>
                                <p:cTn id="16" presetID="35" presetClass="entr" presetSubtype="0" fill="hold" nodeType="afterEffect">
                                  <p:stCondLst>
                                    <p:cond delay="0"/>
                                  </p:stCondLst>
                                  <p:childTnLst>
                                    <p:set>
                                      <p:cBhvr>
                                        <p:cTn id="17" dur="1" fill="hold">
                                          <p:stCondLst>
                                            <p:cond delay="0"/>
                                          </p:stCondLst>
                                        </p:cTn>
                                        <p:tgtEl>
                                          <p:spTgt spid="33800">
                                            <p:txEl>
                                              <p:pRg st="1" end="1"/>
                                            </p:txEl>
                                          </p:spTgt>
                                        </p:tgtEl>
                                        <p:attrNameLst>
                                          <p:attrName>style.visibility</p:attrName>
                                        </p:attrNameLst>
                                      </p:cBhvr>
                                      <p:to>
                                        <p:strVal val="visible"/>
                                      </p:to>
                                    </p:set>
                                    <p:animEffect transition="in" filter="fade">
                                      <p:cBhvr>
                                        <p:cTn id="18" dur="2000"/>
                                        <p:tgtEl>
                                          <p:spTgt spid="33800">
                                            <p:txEl>
                                              <p:pRg st="1" end="1"/>
                                            </p:txEl>
                                          </p:spTgt>
                                        </p:tgtEl>
                                      </p:cBhvr>
                                    </p:animEffect>
                                    <p:anim calcmode="lin" valueType="num">
                                      <p:cBhvr>
                                        <p:cTn id="19" dur="2000" fill="hold"/>
                                        <p:tgtEl>
                                          <p:spTgt spid="33800">
                                            <p:txEl>
                                              <p:pRg st="1" end="1"/>
                                            </p:txEl>
                                          </p:spTgt>
                                        </p:tgtEl>
                                        <p:attrNameLst>
                                          <p:attrName>style.rotation</p:attrName>
                                        </p:attrNameLst>
                                      </p:cBhvr>
                                      <p:tavLst>
                                        <p:tav tm="0">
                                          <p:val>
                                            <p:fltVal val="720"/>
                                          </p:val>
                                        </p:tav>
                                        <p:tav tm="100000">
                                          <p:val>
                                            <p:fltVal val="0"/>
                                          </p:val>
                                        </p:tav>
                                      </p:tavLst>
                                    </p:anim>
                                    <p:anim calcmode="lin" valueType="num">
                                      <p:cBhvr>
                                        <p:cTn id="20" dur="2000" fill="hold"/>
                                        <p:tgtEl>
                                          <p:spTgt spid="33800">
                                            <p:txEl>
                                              <p:pRg st="1" end="1"/>
                                            </p:txEl>
                                          </p:spTgt>
                                        </p:tgtEl>
                                        <p:attrNameLst>
                                          <p:attrName>ppt_h</p:attrName>
                                        </p:attrNameLst>
                                      </p:cBhvr>
                                      <p:tavLst>
                                        <p:tav tm="0">
                                          <p:val>
                                            <p:fltVal val="0"/>
                                          </p:val>
                                        </p:tav>
                                        <p:tav tm="100000">
                                          <p:val>
                                            <p:strVal val="#ppt_h"/>
                                          </p:val>
                                        </p:tav>
                                      </p:tavLst>
                                    </p:anim>
                                    <p:anim calcmode="lin" valueType="num">
                                      <p:cBhvr>
                                        <p:cTn id="21" dur="2000" fill="hold"/>
                                        <p:tgtEl>
                                          <p:spTgt spid="33800">
                                            <p:txEl>
                                              <p:pRg st="1" end="1"/>
                                            </p:txEl>
                                          </p:spTgt>
                                        </p:tgtEl>
                                        <p:attrNameLst>
                                          <p:attrName>ppt_w</p:attrName>
                                        </p:attrNameLst>
                                      </p:cBhvr>
                                      <p:tavLst>
                                        <p:tav tm="0">
                                          <p:val>
                                            <p:fltVal val="0"/>
                                          </p:val>
                                        </p:tav>
                                        <p:tav tm="100000">
                                          <p:val>
                                            <p:strVal val="#ppt_w"/>
                                          </p:val>
                                        </p:tav>
                                      </p:tavLst>
                                    </p:anim>
                                  </p:childTnLst>
                                </p:cTn>
                              </p:par>
                            </p:childTnLst>
                          </p:cTn>
                        </p:par>
                        <p:par>
                          <p:cTn id="22" fill="hold" nodeType="afterGroup">
                            <p:stCondLst>
                              <p:cond delay="6000"/>
                            </p:stCondLst>
                            <p:childTnLst>
                              <p:par>
                                <p:cTn id="23" presetID="35" presetClass="entr" presetSubtype="0" fill="hold" nodeType="afterEffect">
                                  <p:stCondLst>
                                    <p:cond delay="0"/>
                                  </p:stCondLst>
                                  <p:childTnLst>
                                    <p:set>
                                      <p:cBhvr>
                                        <p:cTn id="24" dur="1" fill="hold">
                                          <p:stCondLst>
                                            <p:cond delay="0"/>
                                          </p:stCondLst>
                                        </p:cTn>
                                        <p:tgtEl>
                                          <p:spTgt spid="33800">
                                            <p:txEl>
                                              <p:pRg st="2" end="2"/>
                                            </p:txEl>
                                          </p:spTgt>
                                        </p:tgtEl>
                                        <p:attrNameLst>
                                          <p:attrName>style.visibility</p:attrName>
                                        </p:attrNameLst>
                                      </p:cBhvr>
                                      <p:to>
                                        <p:strVal val="visible"/>
                                      </p:to>
                                    </p:set>
                                    <p:animEffect transition="in" filter="fade">
                                      <p:cBhvr>
                                        <p:cTn id="25" dur="2000"/>
                                        <p:tgtEl>
                                          <p:spTgt spid="33800">
                                            <p:txEl>
                                              <p:pRg st="2" end="2"/>
                                            </p:txEl>
                                          </p:spTgt>
                                        </p:tgtEl>
                                      </p:cBhvr>
                                    </p:animEffect>
                                    <p:anim calcmode="lin" valueType="num">
                                      <p:cBhvr>
                                        <p:cTn id="26" dur="2000" fill="hold"/>
                                        <p:tgtEl>
                                          <p:spTgt spid="33800">
                                            <p:txEl>
                                              <p:pRg st="2" end="2"/>
                                            </p:txEl>
                                          </p:spTgt>
                                        </p:tgtEl>
                                        <p:attrNameLst>
                                          <p:attrName>style.rotation</p:attrName>
                                        </p:attrNameLst>
                                      </p:cBhvr>
                                      <p:tavLst>
                                        <p:tav tm="0">
                                          <p:val>
                                            <p:fltVal val="720"/>
                                          </p:val>
                                        </p:tav>
                                        <p:tav tm="100000">
                                          <p:val>
                                            <p:fltVal val="0"/>
                                          </p:val>
                                        </p:tav>
                                      </p:tavLst>
                                    </p:anim>
                                    <p:anim calcmode="lin" valueType="num">
                                      <p:cBhvr>
                                        <p:cTn id="27" dur="2000" fill="hold"/>
                                        <p:tgtEl>
                                          <p:spTgt spid="33800">
                                            <p:txEl>
                                              <p:pRg st="2" end="2"/>
                                            </p:txEl>
                                          </p:spTgt>
                                        </p:tgtEl>
                                        <p:attrNameLst>
                                          <p:attrName>ppt_h</p:attrName>
                                        </p:attrNameLst>
                                      </p:cBhvr>
                                      <p:tavLst>
                                        <p:tav tm="0">
                                          <p:val>
                                            <p:fltVal val="0"/>
                                          </p:val>
                                        </p:tav>
                                        <p:tav tm="100000">
                                          <p:val>
                                            <p:strVal val="#ppt_h"/>
                                          </p:val>
                                        </p:tav>
                                      </p:tavLst>
                                    </p:anim>
                                    <p:anim calcmode="lin" valueType="num">
                                      <p:cBhvr>
                                        <p:cTn id="28" dur="2000" fill="hold"/>
                                        <p:tgtEl>
                                          <p:spTgt spid="33800">
                                            <p:txEl>
                                              <p:pRg st="2" end="2"/>
                                            </p:txEl>
                                          </p:spTgt>
                                        </p:tgtEl>
                                        <p:attrNameLst>
                                          <p:attrName>ppt_w</p:attrName>
                                        </p:attrNameLst>
                                      </p:cBhvr>
                                      <p:tavLst>
                                        <p:tav tm="0">
                                          <p:val>
                                            <p:fltVal val="0"/>
                                          </p:val>
                                        </p:tav>
                                        <p:tav tm="100000">
                                          <p:val>
                                            <p:strVal val="#ppt_w"/>
                                          </p:val>
                                        </p:tav>
                                      </p:tavLst>
                                    </p:anim>
                                  </p:childTnLst>
                                </p:cTn>
                              </p:par>
                            </p:childTnLst>
                          </p:cTn>
                        </p:par>
                        <p:par>
                          <p:cTn id="29" fill="hold" nodeType="afterGroup">
                            <p:stCondLst>
                              <p:cond delay="8000"/>
                            </p:stCondLst>
                            <p:childTnLst>
                              <p:par>
                                <p:cTn id="30" presetID="35" presetClass="entr" presetSubtype="0" fill="hold" nodeType="afterEffect">
                                  <p:stCondLst>
                                    <p:cond delay="0"/>
                                  </p:stCondLst>
                                  <p:childTnLst>
                                    <p:set>
                                      <p:cBhvr>
                                        <p:cTn id="31" dur="1" fill="hold">
                                          <p:stCondLst>
                                            <p:cond delay="0"/>
                                          </p:stCondLst>
                                        </p:cTn>
                                        <p:tgtEl>
                                          <p:spTgt spid="33800">
                                            <p:txEl>
                                              <p:pRg st="3" end="3"/>
                                            </p:txEl>
                                          </p:spTgt>
                                        </p:tgtEl>
                                        <p:attrNameLst>
                                          <p:attrName>style.visibility</p:attrName>
                                        </p:attrNameLst>
                                      </p:cBhvr>
                                      <p:to>
                                        <p:strVal val="visible"/>
                                      </p:to>
                                    </p:set>
                                    <p:animEffect transition="in" filter="fade">
                                      <p:cBhvr>
                                        <p:cTn id="32" dur="2000"/>
                                        <p:tgtEl>
                                          <p:spTgt spid="33800">
                                            <p:txEl>
                                              <p:pRg st="3" end="3"/>
                                            </p:txEl>
                                          </p:spTgt>
                                        </p:tgtEl>
                                      </p:cBhvr>
                                    </p:animEffect>
                                    <p:anim calcmode="lin" valueType="num">
                                      <p:cBhvr>
                                        <p:cTn id="33" dur="2000" fill="hold"/>
                                        <p:tgtEl>
                                          <p:spTgt spid="33800">
                                            <p:txEl>
                                              <p:pRg st="3" end="3"/>
                                            </p:txEl>
                                          </p:spTgt>
                                        </p:tgtEl>
                                        <p:attrNameLst>
                                          <p:attrName>style.rotation</p:attrName>
                                        </p:attrNameLst>
                                      </p:cBhvr>
                                      <p:tavLst>
                                        <p:tav tm="0">
                                          <p:val>
                                            <p:fltVal val="720"/>
                                          </p:val>
                                        </p:tav>
                                        <p:tav tm="100000">
                                          <p:val>
                                            <p:fltVal val="0"/>
                                          </p:val>
                                        </p:tav>
                                      </p:tavLst>
                                    </p:anim>
                                    <p:anim calcmode="lin" valueType="num">
                                      <p:cBhvr>
                                        <p:cTn id="34" dur="2000" fill="hold"/>
                                        <p:tgtEl>
                                          <p:spTgt spid="33800">
                                            <p:txEl>
                                              <p:pRg st="3" end="3"/>
                                            </p:txEl>
                                          </p:spTgt>
                                        </p:tgtEl>
                                        <p:attrNameLst>
                                          <p:attrName>ppt_h</p:attrName>
                                        </p:attrNameLst>
                                      </p:cBhvr>
                                      <p:tavLst>
                                        <p:tav tm="0">
                                          <p:val>
                                            <p:fltVal val="0"/>
                                          </p:val>
                                        </p:tav>
                                        <p:tav tm="100000">
                                          <p:val>
                                            <p:strVal val="#ppt_h"/>
                                          </p:val>
                                        </p:tav>
                                      </p:tavLst>
                                    </p:anim>
                                    <p:anim calcmode="lin" valueType="num">
                                      <p:cBhvr>
                                        <p:cTn id="35" dur="2000" fill="hold"/>
                                        <p:tgtEl>
                                          <p:spTgt spid="33800">
                                            <p:txEl>
                                              <p:pRg st="3" end="3"/>
                                            </p:txEl>
                                          </p:spTgt>
                                        </p:tgtEl>
                                        <p:attrNameLst>
                                          <p:attrName>ppt_w</p:attrName>
                                        </p:attrNameLst>
                                      </p:cBhvr>
                                      <p:tavLst>
                                        <p:tav tm="0">
                                          <p:val>
                                            <p:fltVal val="0"/>
                                          </p:val>
                                        </p:tav>
                                        <p:tav tm="100000">
                                          <p:val>
                                            <p:strVal val="#ppt_w"/>
                                          </p:val>
                                        </p:tav>
                                      </p:tavLst>
                                    </p:anim>
                                  </p:childTnLst>
                                </p:cTn>
                              </p:par>
                            </p:childTnLst>
                          </p:cTn>
                        </p:par>
                        <p:par>
                          <p:cTn id="36" fill="hold" nodeType="afterGroup">
                            <p:stCondLst>
                              <p:cond delay="10000"/>
                            </p:stCondLst>
                            <p:childTnLst>
                              <p:par>
                                <p:cTn id="37" presetID="35" presetClass="entr" presetSubtype="0" fill="hold" nodeType="afterEffect">
                                  <p:stCondLst>
                                    <p:cond delay="0"/>
                                  </p:stCondLst>
                                  <p:childTnLst>
                                    <p:set>
                                      <p:cBhvr>
                                        <p:cTn id="38" dur="1" fill="hold">
                                          <p:stCondLst>
                                            <p:cond delay="0"/>
                                          </p:stCondLst>
                                        </p:cTn>
                                        <p:tgtEl>
                                          <p:spTgt spid="33800">
                                            <p:txEl>
                                              <p:pRg st="4" end="4"/>
                                            </p:txEl>
                                          </p:spTgt>
                                        </p:tgtEl>
                                        <p:attrNameLst>
                                          <p:attrName>style.visibility</p:attrName>
                                        </p:attrNameLst>
                                      </p:cBhvr>
                                      <p:to>
                                        <p:strVal val="visible"/>
                                      </p:to>
                                    </p:set>
                                    <p:animEffect transition="in" filter="fade">
                                      <p:cBhvr>
                                        <p:cTn id="39" dur="2000"/>
                                        <p:tgtEl>
                                          <p:spTgt spid="33800">
                                            <p:txEl>
                                              <p:pRg st="4" end="4"/>
                                            </p:txEl>
                                          </p:spTgt>
                                        </p:tgtEl>
                                      </p:cBhvr>
                                    </p:animEffect>
                                    <p:anim calcmode="lin" valueType="num">
                                      <p:cBhvr>
                                        <p:cTn id="40" dur="2000" fill="hold"/>
                                        <p:tgtEl>
                                          <p:spTgt spid="33800">
                                            <p:txEl>
                                              <p:pRg st="4" end="4"/>
                                            </p:txEl>
                                          </p:spTgt>
                                        </p:tgtEl>
                                        <p:attrNameLst>
                                          <p:attrName>style.rotation</p:attrName>
                                        </p:attrNameLst>
                                      </p:cBhvr>
                                      <p:tavLst>
                                        <p:tav tm="0">
                                          <p:val>
                                            <p:fltVal val="720"/>
                                          </p:val>
                                        </p:tav>
                                        <p:tav tm="100000">
                                          <p:val>
                                            <p:fltVal val="0"/>
                                          </p:val>
                                        </p:tav>
                                      </p:tavLst>
                                    </p:anim>
                                    <p:anim calcmode="lin" valueType="num">
                                      <p:cBhvr>
                                        <p:cTn id="41" dur="2000" fill="hold"/>
                                        <p:tgtEl>
                                          <p:spTgt spid="33800">
                                            <p:txEl>
                                              <p:pRg st="4" end="4"/>
                                            </p:txEl>
                                          </p:spTgt>
                                        </p:tgtEl>
                                        <p:attrNameLst>
                                          <p:attrName>ppt_h</p:attrName>
                                        </p:attrNameLst>
                                      </p:cBhvr>
                                      <p:tavLst>
                                        <p:tav tm="0">
                                          <p:val>
                                            <p:fltVal val="0"/>
                                          </p:val>
                                        </p:tav>
                                        <p:tav tm="100000">
                                          <p:val>
                                            <p:strVal val="#ppt_h"/>
                                          </p:val>
                                        </p:tav>
                                      </p:tavLst>
                                    </p:anim>
                                    <p:anim calcmode="lin" valueType="num">
                                      <p:cBhvr>
                                        <p:cTn id="42" dur="2000" fill="hold"/>
                                        <p:tgtEl>
                                          <p:spTgt spid="33800">
                                            <p:txEl>
                                              <p:pRg st="4" end="4"/>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9"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ckTi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1470</TotalTime>
  <Words>1162</Words>
  <Application>Microsoft Office PowerPoint</Application>
  <PresentationFormat>On-screen Show (4:3)</PresentationFormat>
  <Paragraphs>253</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BlackTie</vt:lpstr>
      <vt:lpstr>Indian Art Music</vt:lpstr>
      <vt:lpstr>M U S I C …</vt:lpstr>
      <vt:lpstr>M u s i c</vt:lpstr>
      <vt:lpstr>Slide 4</vt:lpstr>
      <vt:lpstr>RAAG BHAIRAV </vt:lpstr>
      <vt:lpstr>The Gamut of Notes</vt:lpstr>
      <vt:lpstr>Sound in Indian Art Music</vt:lpstr>
      <vt:lpstr>  Ornaments (“Alankar”)   </vt:lpstr>
      <vt:lpstr>Elements of Music</vt:lpstr>
      <vt:lpstr>Organising Notes</vt:lpstr>
      <vt:lpstr>   R  A  G  A </vt:lpstr>
      <vt:lpstr>Organising Time – Tempo (Laya, Gati)</vt:lpstr>
      <vt:lpstr>T   A   L   A</vt:lpstr>
      <vt:lpstr>Slide 14</vt:lpstr>
      <vt:lpstr>Rhythmic Improvisation (“Layakari”)</vt:lpstr>
      <vt:lpstr>Performance Practice</vt:lpstr>
      <vt:lpstr>Khayal Recital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 U S I C</dc:title>
  <dc:creator>Rath</dc:creator>
  <cp:lastModifiedBy>Windows</cp:lastModifiedBy>
  <cp:revision>262</cp:revision>
  <dcterms:created xsi:type="dcterms:W3CDTF">2004-12-26T09:44:19Z</dcterms:created>
  <dcterms:modified xsi:type="dcterms:W3CDTF">2011-01-01T07:17:15Z</dcterms:modified>
</cp:coreProperties>
</file>