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9" r:id="rId3"/>
    <p:sldId id="260" r:id="rId4"/>
    <p:sldId id="261" r:id="rId5"/>
    <p:sldId id="262" r:id="rId6"/>
    <p:sldId id="263" r:id="rId7"/>
    <p:sldId id="264" r:id="rId8"/>
    <p:sldId id="265" r:id="rId9"/>
    <p:sldId id="266"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F3E7D-15A8-45D9-BF95-EF9E74BD6B8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F3E7D-15A8-45D9-BF95-EF9E74BD6B8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F3E7D-15A8-45D9-BF95-EF9E74BD6B8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245225"/>
            <a:ext cx="1901825" cy="476250"/>
          </a:xfrm>
        </p:spPr>
        <p:txBody>
          <a:bodyPr/>
          <a:lstStyle>
            <a:lvl1pPr>
              <a:defRPr/>
            </a:lvl1pPr>
          </a:lstStyle>
          <a:p>
            <a:endParaRPr lang="en-US"/>
          </a:p>
        </p:txBody>
      </p:sp>
      <p:sp>
        <p:nvSpPr>
          <p:cNvPr id="6" name="Footer Placeholder 5"/>
          <p:cNvSpPr>
            <a:spLocks noGrp="1"/>
          </p:cNvSpPr>
          <p:nvPr>
            <p:ph type="ftr" sz="quarter" idx="11"/>
          </p:nvPr>
        </p:nvSpPr>
        <p:spPr>
          <a:xfrm>
            <a:off x="34290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937375" y="6245225"/>
            <a:ext cx="1901825" cy="476250"/>
          </a:xfrm>
        </p:spPr>
        <p:txBody>
          <a:bodyPr/>
          <a:lstStyle>
            <a:lvl1pPr>
              <a:defRPr/>
            </a:lvl1pPr>
          </a:lstStyle>
          <a:p>
            <a:fld id="{402AECC6-2F41-4F04-A496-ADDDB11B95E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838200" y="1905000"/>
            <a:ext cx="3927475"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838200" y="4076700"/>
            <a:ext cx="3927475"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38200" y="6245225"/>
            <a:ext cx="1901825" cy="476250"/>
          </a:xfrm>
        </p:spPr>
        <p:txBody>
          <a:bodyPr/>
          <a:lstStyle>
            <a:lvl1pPr>
              <a:defRPr/>
            </a:lvl1pPr>
          </a:lstStyle>
          <a:p>
            <a:endParaRPr lang="en-US"/>
          </a:p>
        </p:txBody>
      </p:sp>
      <p:sp>
        <p:nvSpPr>
          <p:cNvPr id="7" name="Footer Placeholder 6"/>
          <p:cNvSpPr>
            <a:spLocks noGrp="1"/>
          </p:cNvSpPr>
          <p:nvPr>
            <p:ph type="ftr" sz="quarter" idx="11"/>
          </p:nvPr>
        </p:nvSpPr>
        <p:spPr>
          <a:xfrm>
            <a:off x="34290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937375" y="6245225"/>
            <a:ext cx="1901825" cy="476250"/>
          </a:xfrm>
        </p:spPr>
        <p:txBody>
          <a:bodyPr/>
          <a:lstStyle>
            <a:lvl1pPr>
              <a:defRPr/>
            </a:lvl1pPr>
          </a:lstStyle>
          <a:p>
            <a:fld id="{B26BA4A0-9369-4C61-A110-E44282EF4A8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838200" y="1905000"/>
            <a:ext cx="3927475"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918075" y="1905000"/>
            <a:ext cx="3927475"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838200" y="4076700"/>
            <a:ext cx="800735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38200" y="6245225"/>
            <a:ext cx="1901825" cy="476250"/>
          </a:xfrm>
        </p:spPr>
        <p:txBody>
          <a:bodyPr/>
          <a:lstStyle>
            <a:lvl1pPr>
              <a:defRPr/>
            </a:lvl1pPr>
          </a:lstStyle>
          <a:p>
            <a:endParaRPr lang="en-US"/>
          </a:p>
        </p:txBody>
      </p:sp>
      <p:sp>
        <p:nvSpPr>
          <p:cNvPr id="7" name="Footer Placeholder 6"/>
          <p:cNvSpPr>
            <a:spLocks noGrp="1"/>
          </p:cNvSpPr>
          <p:nvPr>
            <p:ph type="ftr" sz="quarter" idx="11"/>
          </p:nvPr>
        </p:nvSpPr>
        <p:spPr>
          <a:xfrm>
            <a:off x="34290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937375" y="6245225"/>
            <a:ext cx="1901825" cy="476250"/>
          </a:xfrm>
        </p:spPr>
        <p:txBody>
          <a:bodyPr/>
          <a:lstStyle>
            <a:lvl1pPr>
              <a:defRPr/>
            </a:lvl1pPr>
          </a:lstStyle>
          <a:p>
            <a:fld id="{0A8CAE76-8770-4C31-BBA6-0ECFA5201C84}"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918075" y="1905000"/>
            <a:ext cx="3927475"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918075" y="4076700"/>
            <a:ext cx="3927475"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38200" y="6245225"/>
            <a:ext cx="1901825" cy="476250"/>
          </a:xfrm>
        </p:spPr>
        <p:txBody>
          <a:bodyPr/>
          <a:lstStyle>
            <a:lvl1pPr>
              <a:defRPr/>
            </a:lvl1pPr>
          </a:lstStyle>
          <a:p>
            <a:endParaRPr lang="en-US"/>
          </a:p>
        </p:txBody>
      </p:sp>
      <p:sp>
        <p:nvSpPr>
          <p:cNvPr id="7" name="Footer Placeholder 6"/>
          <p:cNvSpPr>
            <a:spLocks noGrp="1"/>
          </p:cNvSpPr>
          <p:nvPr>
            <p:ph type="ftr" sz="quarter" idx="11"/>
          </p:nvPr>
        </p:nvSpPr>
        <p:spPr>
          <a:xfrm>
            <a:off x="34290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937375" y="6245225"/>
            <a:ext cx="1901825" cy="476250"/>
          </a:xfrm>
        </p:spPr>
        <p:txBody>
          <a:bodyPr/>
          <a:lstStyle>
            <a:lvl1pPr>
              <a:defRPr/>
            </a:lvl1pPr>
          </a:lstStyle>
          <a:p>
            <a:fld id="{16951EDB-D23F-40C7-8C77-A647DCE451C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F3E7D-15A8-45D9-BF95-EF9E74BD6B8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F3E7D-15A8-45D9-BF95-EF9E74BD6B8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F3E7D-15A8-45D9-BF95-EF9E74BD6B89}"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F3E7D-15A8-45D9-BF95-EF9E74BD6B89}" type="datetimeFigureOut">
              <a:rPr lang="en-US" smtClean="0"/>
              <a:pPr/>
              <a:t>4/12/2017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F3E7D-15A8-45D9-BF95-EF9E74BD6B89}" type="datetimeFigureOut">
              <a:rPr lang="en-US" smtClean="0"/>
              <a:pPr/>
              <a:t>4/12/2017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F3E7D-15A8-45D9-BF95-EF9E74BD6B89}" type="datetimeFigureOut">
              <a:rPr lang="en-US" smtClean="0"/>
              <a:pPr/>
              <a:t>4/12/2017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F3E7D-15A8-45D9-BF95-EF9E74BD6B89}"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F3E7D-15A8-45D9-BF95-EF9E74BD6B89}"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3F67D-FD65-4DCE-A6EF-8DCFF4A99B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F3E7D-15A8-45D9-BF95-EF9E74BD6B89}" type="datetimeFigureOut">
              <a:rPr lang="en-US" smtClean="0"/>
              <a:pPr/>
              <a:t>4/12/2017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3F67D-FD65-4DCE-A6EF-8DCFF4A99B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4.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4.xml"/><Relationship Id="rId5" Type="http://schemas.openxmlformats.org/officeDocument/2006/relationships/image" Target="../media/image1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2762251"/>
          </a:xfrm>
        </p:spPr>
        <p:txBody>
          <a:bodyPr>
            <a:normAutofit/>
          </a:bodyPr>
          <a:lstStyle/>
          <a:p>
            <a:r>
              <a:rPr lang="en-US" sz="6600" b="1" dirty="0" smtClean="0">
                <a:solidFill>
                  <a:srgbClr val="7030A0"/>
                </a:solidFill>
              </a:rPr>
              <a:t>WEL COME</a:t>
            </a:r>
            <a:endParaRPr lang="en-US" sz="6600" b="1" dirty="0">
              <a:solidFill>
                <a:srgbClr val="7030A0"/>
              </a:solidFill>
            </a:endParaRPr>
          </a:p>
        </p:txBody>
      </p:sp>
      <p:sp>
        <p:nvSpPr>
          <p:cNvPr id="3" name="Subtitle 2"/>
          <p:cNvSpPr>
            <a:spLocks noGrp="1"/>
          </p:cNvSpPr>
          <p:nvPr>
            <p:ph type="subTitle" idx="1"/>
          </p:nvPr>
        </p:nvSpPr>
        <p:spPr>
          <a:xfrm>
            <a:off x="1371600" y="3962400"/>
            <a:ext cx="6400800" cy="2286000"/>
          </a:xfrm>
        </p:spPr>
        <p:txBody>
          <a:bodyPr>
            <a:normAutofit lnSpcReduction="10000"/>
          </a:bodyPr>
          <a:lstStyle/>
          <a:p>
            <a:endParaRPr lang="en-IN" sz="3600" b="1" dirty="0" smtClean="0">
              <a:solidFill>
                <a:srgbClr val="C00000"/>
              </a:solidFill>
            </a:endParaRPr>
          </a:p>
          <a:p>
            <a:r>
              <a:rPr lang="en-IN" sz="3600" b="1" dirty="0" err="1" smtClean="0">
                <a:solidFill>
                  <a:srgbClr val="C00000"/>
                </a:solidFill>
              </a:rPr>
              <a:t>Dr</a:t>
            </a:r>
            <a:r>
              <a:rPr lang="en-IN" sz="3600" b="1" dirty="0" err="1">
                <a:solidFill>
                  <a:srgbClr val="C00000"/>
                </a:solidFill>
              </a:rPr>
              <a:t>.</a:t>
            </a:r>
            <a:r>
              <a:rPr lang="en-IN" sz="3600" b="1" dirty="0">
                <a:solidFill>
                  <a:srgbClr val="C00000"/>
                </a:solidFill>
              </a:rPr>
              <a:t> </a:t>
            </a:r>
            <a:r>
              <a:rPr lang="en-IN" sz="3600" b="1" dirty="0" err="1">
                <a:solidFill>
                  <a:srgbClr val="C00000"/>
                </a:solidFill>
              </a:rPr>
              <a:t>Udhave</a:t>
            </a:r>
            <a:r>
              <a:rPr lang="en-IN" sz="3600" b="1" dirty="0">
                <a:solidFill>
                  <a:srgbClr val="C00000"/>
                </a:solidFill>
              </a:rPr>
              <a:t> Kale</a:t>
            </a:r>
            <a:endParaRPr lang="en-US" sz="3600" b="1" dirty="0">
              <a:solidFill>
                <a:srgbClr val="C00000"/>
              </a:solidFill>
            </a:endParaRPr>
          </a:p>
          <a:p>
            <a:r>
              <a:rPr lang="en-US" sz="3600" b="1" dirty="0" smtClean="0">
                <a:solidFill>
                  <a:srgbClr val="C00000"/>
                </a:solidFill>
              </a:rPr>
              <a:t>Department </a:t>
            </a:r>
            <a:r>
              <a:rPr lang="en-US" sz="3600" b="1" dirty="0" smtClean="0">
                <a:solidFill>
                  <a:srgbClr val="C00000"/>
                </a:solidFill>
              </a:rPr>
              <a:t>of PHYSICAL EDUCATION</a:t>
            </a:r>
            <a:endParaRPr lang="en-US" sz="3600" b="1" dirty="0">
              <a:solidFill>
                <a:srgbClr val="C00000"/>
              </a:solidFill>
            </a:endParaRPr>
          </a:p>
        </p:txBody>
      </p:sp>
      <p:pic>
        <p:nvPicPr>
          <p:cNvPr id="4097" name="Picture 1" descr="C:\Documents and Settings\Acer\Desktop\pic 1.jpeg"/>
          <p:cNvPicPr>
            <a:picLocks noChangeAspect="1" noChangeArrowheads="1"/>
          </p:cNvPicPr>
          <p:nvPr/>
        </p:nvPicPr>
        <p:blipFill>
          <a:blip r:embed="rId2"/>
          <a:srcRect/>
          <a:stretch>
            <a:fillRect/>
          </a:stretch>
        </p:blipFill>
        <p:spPr bwMode="auto">
          <a:xfrm>
            <a:off x="2133600" y="1913283"/>
            <a:ext cx="4724400" cy="238725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3"/>
          </p:nvPr>
        </p:nvSpPr>
        <p:spPr>
          <a:xfrm>
            <a:off x="838200" y="1447800"/>
            <a:ext cx="8007350" cy="4648200"/>
          </a:xfrm>
        </p:spPr>
        <p:txBody>
          <a:bodyPr>
            <a:normAutofit/>
          </a:bodyPr>
          <a:lstStyle/>
          <a:p>
            <a:pPr>
              <a:buNone/>
            </a:pPr>
            <a:r>
              <a:rPr lang="en-US" sz="20000" b="1" dirty="0" smtClean="0">
                <a:solidFill>
                  <a:srgbClr val="FF0000"/>
                </a:solidFill>
              </a:rPr>
              <a:t>		END </a:t>
            </a:r>
            <a:endParaRPr 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Rot="1" noChangeArrowheads="1"/>
          </p:cNvSpPr>
          <p:nvPr>
            <p:ph type="title"/>
          </p:nvPr>
        </p:nvSpPr>
        <p:spPr/>
        <p:txBody>
          <a:bodyPr/>
          <a:lstStyle/>
          <a:p>
            <a:r>
              <a:rPr lang="en-US" dirty="0"/>
              <a:t>Fitness and Health</a:t>
            </a:r>
          </a:p>
        </p:txBody>
      </p:sp>
      <p:sp>
        <p:nvSpPr>
          <p:cNvPr id="502787" name="Rectangle 3"/>
          <p:cNvSpPr>
            <a:spLocks noGrp="1" noRot="1" noChangeArrowheads="1"/>
          </p:cNvSpPr>
          <p:nvPr>
            <p:ph type="body" idx="1"/>
          </p:nvPr>
        </p:nvSpPr>
        <p:spPr>
          <a:xfrm>
            <a:off x="838200" y="1295400"/>
            <a:ext cx="8007350" cy="4419600"/>
          </a:xfrm>
        </p:spPr>
        <p:txBody>
          <a:bodyPr/>
          <a:lstStyle/>
          <a:p>
            <a:r>
              <a:rPr lang="en-US" dirty="0" smtClean="0">
                <a:solidFill>
                  <a:srgbClr val="FF0000"/>
                </a:solidFill>
              </a:rPr>
              <a:t>FITNESS </a:t>
            </a:r>
            <a:r>
              <a:rPr lang="en-US" dirty="0">
                <a:solidFill>
                  <a:srgbClr val="FF0000"/>
                </a:solidFill>
              </a:rPr>
              <a:t>means “readiness”. Fit people are better equipped than non-fit people.</a:t>
            </a:r>
          </a:p>
          <a:p>
            <a:r>
              <a:rPr lang="en-US" dirty="0" smtClean="0">
                <a:solidFill>
                  <a:srgbClr val="FF0000"/>
                </a:solidFill>
              </a:rPr>
              <a:t>The word </a:t>
            </a:r>
            <a:r>
              <a:rPr lang="en-US" i="1" dirty="0" smtClean="0">
                <a:solidFill>
                  <a:srgbClr val="FF0000"/>
                </a:solidFill>
              </a:rPr>
              <a:t>health </a:t>
            </a:r>
            <a:r>
              <a:rPr lang="en-US" dirty="0" smtClean="0">
                <a:solidFill>
                  <a:srgbClr val="FF0000"/>
                </a:solidFill>
              </a:rPr>
              <a:t>is often associated only with physical fitness, but there are other components of health.</a:t>
            </a:r>
          </a:p>
          <a:p>
            <a:r>
              <a:rPr lang="en-US" dirty="0" smtClean="0">
                <a:solidFill>
                  <a:srgbClr val="FF0000"/>
                </a:solidFill>
              </a:rPr>
              <a:t>The </a:t>
            </a:r>
            <a:r>
              <a:rPr lang="en-US" dirty="0">
                <a:solidFill>
                  <a:srgbClr val="FF0000"/>
                </a:solidFill>
              </a:rPr>
              <a:t>level of fitness includes all aspects of </a:t>
            </a:r>
            <a:r>
              <a:rPr lang="en-US" dirty="0" err="1" smtClean="0">
                <a:solidFill>
                  <a:srgbClr val="FF0000"/>
                </a:solidFill>
              </a:rPr>
              <a:t>hea</a:t>
            </a:r>
            <a:endParaRPr lang="en-US" dirty="0" smtClean="0">
              <a:solidFill>
                <a:srgbClr val="FF0000"/>
              </a:solidFill>
            </a:endParaRPr>
          </a:p>
          <a:p>
            <a:r>
              <a:rPr lang="en-US" dirty="0" smtClean="0">
                <a:solidFill>
                  <a:srgbClr val="FF0000"/>
                </a:solidFill>
              </a:rPr>
              <a:t>It affects physical, </a:t>
            </a:r>
            <a:r>
              <a:rPr lang="en-US" dirty="0" err="1" smtClean="0">
                <a:solidFill>
                  <a:srgbClr val="FF0000"/>
                </a:solidFill>
              </a:rPr>
              <a:t>menlth</a:t>
            </a:r>
            <a:r>
              <a:rPr lang="en-US" dirty="0" smtClean="0">
                <a:solidFill>
                  <a:srgbClr val="FF0000"/>
                </a:solidFill>
              </a:rPr>
              <a:t> </a:t>
            </a:r>
            <a:r>
              <a:rPr lang="en-US" dirty="0">
                <a:solidFill>
                  <a:srgbClr val="FF0000"/>
                </a:solidFill>
              </a:rPr>
              <a:t>and life. </a:t>
            </a:r>
            <a:r>
              <a:rPr lang="en-US" dirty="0" err="1" smtClean="0">
                <a:solidFill>
                  <a:srgbClr val="FF0000"/>
                </a:solidFill>
              </a:rPr>
              <a:t>tal</a:t>
            </a:r>
            <a:r>
              <a:rPr lang="en-US" dirty="0">
                <a:solidFill>
                  <a:srgbClr val="FF0000"/>
                </a:solidFill>
              </a:rPr>
              <a:t>, and social health.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502786"/>
                                        </p:tgtEl>
                                        <p:attrNameLst>
                                          <p:attrName>style.visibility</p:attrName>
                                        </p:attrNameLst>
                                      </p:cBhvr>
                                      <p:to>
                                        <p:strVal val="visible"/>
                                      </p:to>
                                    </p:set>
                                    <p:anim calcmode="lin" valueType="num">
                                      <p:cBhvr>
                                        <p:cTn id="7" dur="2000" fill="hold"/>
                                        <p:tgtEl>
                                          <p:spTgt spid="502786"/>
                                        </p:tgtEl>
                                        <p:attrNameLst>
                                          <p:attrName>ppt_w</p:attrName>
                                        </p:attrNameLst>
                                      </p:cBhvr>
                                      <p:tavLst>
                                        <p:tav tm="0">
                                          <p:val>
                                            <p:strVal val="#ppt_w*0.05"/>
                                          </p:val>
                                        </p:tav>
                                        <p:tav tm="100000">
                                          <p:val>
                                            <p:strVal val="#ppt_w"/>
                                          </p:val>
                                        </p:tav>
                                      </p:tavLst>
                                    </p:anim>
                                    <p:anim calcmode="lin" valueType="num">
                                      <p:cBhvr>
                                        <p:cTn id="8" dur="2000" fill="hold"/>
                                        <p:tgtEl>
                                          <p:spTgt spid="502786"/>
                                        </p:tgtEl>
                                        <p:attrNameLst>
                                          <p:attrName>ppt_h</p:attrName>
                                        </p:attrNameLst>
                                      </p:cBhvr>
                                      <p:tavLst>
                                        <p:tav tm="0">
                                          <p:val>
                                            <p:strVal val="#ppt_h"/>
                                          </p:val>
                                        </p:tav>
                                        <p:tav tm="100000">
                                          <p:val>
                                            <p:strVal val="#ppt_h"/>
                                          </p:val>
                                        </p:tav>
                                      </p:tavLst>
                                    </p:anim>
                                    <p:anim calcmode="lin" valueType="num">
                                      <p:cBhvr>
                                        <p:cTn id="9" dur="2000" fill="hold"/>
                                        <p:tgtEl>
                                          <p:spTgt spid="502786"/>
                                        </p:tgtEl>
                                        <p:attrNameLst>
                                          <p:attrName>ppt_x</p:attrName>
                                        </p:attrNameLst>
                                      </p:cBhvr>
                                      <p:tavLst>
                                        <p:tav tm="0">
                                          <p:val>
                                            <p:strVal val="#ppt_x-.2"/>
                                          </p:val>
                                        </p:tav>
                                        <p:tav tm="100000">
                                          <p:val>
                                            <p:strVal val="#ppt_x"/>
                                          </p:val>
                                        </p:tav>
                                      </p:tavLst>
                                    </p:anim>
                                    <p:anim calcmode="lin" valueType="num">
                                      <p:cBhvr>
                                        <p:cTn id="10" dur="2000" fill="hold"/>
                                        <p:tgtEl>
                                          <p:spTgt spid="502786"/>
                                        </p:tgtEl>
                                        <p:attrNameLst>
                                          <p:attrName>ppt_y</p:attrName>
                                        </p:attrNameLst>
                                      </p:cBhvr>
                                      <p:tavLst>
                                        <p:tav tm="0">
                                          <p:val>
                                            <p:strVal val="#ppt_y"/>
                                          </p:val>
                                        </p:tav>
                                        <p:tav tm="100000">
                                          <p:val>
                                            <p:strVal val="#ppt_y"/>
                                          </p:val>
                                        </p:tav>
                                      </p:tavLst>
                                    </p:anim>
                                    <p:animEffect transition="in" filter="fade">
                                      <p:cBhvr>
                                        <p:cTn id="11" dur="2000"/>
                                        <p:tgtEl>
                                          <p:spTgt spid="502786"/>
                                        </p:tgtEl>
                                      </p:cBhvr>
                                    </p:animEffect>
                                  </p:childTnLst>
                                </p:cTn>
                              </p:par>
                            </p:childTnLst>
                          </p:cTn>
                        </p:par>
                        <p:par>
                          <p:cTn id="12" fill="hold">
                            <p:stCondLst>
                              <p:cond delay="2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502787">
                                            <p:txEl>
                                              <p:pRg st="0" end="0"/>
                                            </p:txEl>
                                          </p:spTgt>
                                        </p:tgtEl>
                                        <p:attrNameLst>
                                          <p:attrName>style.visibility</p:attrName>
                                        </p:attrNameLst>
                                      </p:cBhvr>
                                      <p:to>
                                        <p:strVal val="visible"/>
                                      </p:to>
                                    </p:set>
                                    <p:anim calcmode="lin" valueType="num">
                                      <p:cBhvr>
                                        <p:cTn id="15" dur="500" fill="hold"/>
                                        <p:tgtEl>
                                          <p:spTgt spid="50278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502787">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50278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50278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502787">
                                            <p:txEl>
                                              <p:pRg st="0" end="0"/>
                                            </p:txEl>
                                          </p:spTgt>
                                        </p:tgtEl>
                                      </p:cBhvr>
                                    </p:animEffect>
                                  </p:childTnLst>
                                </p:cTn>
                              </p:par>
                            </p:childTnLst>
                          </p:cTn>
                        </p:par>
                        <p:par>
                          <p:cTn id="20" fill="hold">
                            <p:stCondLst>
                              <p:cond delay="585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502787">
                                            <p:txEl>
                                              <p:pRg st="1" end="1"/>
                                            </p:txEl>
                                          </p:spTgt>
                                        </p:tgtEl>
                                        <p:attrNameLst>
                                          <p:attrName>style.visibility</p:attrName>
                                        </p:attrNameLst>
                                      </p:cBhvr>
                                      <p:to>
                                        <p:strVal val="visible"/>
                                      </p:to>
                                    </p:set>
                                    <p:anim calcmode="lin" valueType="num">
                                      <p:cBhvr>
                                        <p:cTn id="23" dur="500" fill="hold"/>
                                        <p:tgtEl>
                                          <p:spTgt spid="50278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502787">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50278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50278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502787">
                                            <p:txEl>
                                              <p:pRg st="1" end="1"/>
                                            </p:txEl>
                                          </p:spTgt>
                                        </p:tgtEl>
                                      </p:cBhvr>
                                    </p:animEffect>
                                  </p:childTnLst>
                                </p:cTn>
                              </p:par>
                            </p:childTnLst>
                          </p:cTn>
                        </p:par>
                        <p:par>
                          <p:cTn id="28" fill="hold">
                            <p:stCondLst>
                              <p:cond delay="1075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502787">
                                            <p:txEl>
                                              <p:pRg st="2" end="2"/>
                                            </p:txEl>
                                          </p:spTgt>
                                        </p:tgtEl>
                                        <p:attrNameLst>
                                          <p:attrName>style.visibility</p:attrName>
                                        </p:attrNameLst>
                                      </p:cBhvr>
                                      <p:to>
                                        <p:strVal val="visible"/>
                                      </p:to>
                                    </p:set>
                                    <p:anim calcmode="lin" valueType="num">
                                      <p:cBhvr>
                                        <p:cTn id="31" dur="500" fill="hold"/>
                                        <p:tgtEl>
                                          <p:spTgt spid="502787">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502787">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502787">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502787">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502787">
                                            <p:txEl>
                                              <p:pRg st="2" end="2"/>
                                            </p:txEl>
                                          </p:spTgt>
                                        </p:tgtEl>
                                      </p:cBhvr>
                                    </p:animEffect>
                                  </p:childTnLst>
                                </p:cTn>
                              </p:par>
                            </p:childTnLst>
                          </p:cTn>
                        </p:par>
                        <p:par>
                          <p:cTn id="36" fill="hold">
                            <p:stCondLst>
                              <p:cond delay="1320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502787">
                                            <p:txEl>
                                              <p:pRg st="3" end="3"/>
                                            </p:txEl>
                                          </p:spTgt>
                                        </p:tgtEl>
                                        <p:attrNameLst>
                                          <p:attrName>style.visibility</p:attrName>
                                        </p:attrNameLst>
                                      </p:cBhvr>
                                      <p:to>
                                        <p:strVal val="visible"/>
                                      </p:to>
                                    </p:set>
                                    <p:anim calcmode="lin" valueType="num">
                                      <p:cBhvr>
                                        <p:cTn id="39" dur="500" fill="hold"/>
                                        <p:tgtEl>
                                          <p:spTgt spid="502787">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502787">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502787">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502787">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502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786" grpId="0"/>
      <p:bldP spid="5027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2" name="Rectangle 4"/>
          <p:cNvSpPr>
            <a:spLocks noGrp="1" noRot="1" noChangeArrowheads="1"/>
          </p:cNvSpPr>
          <p:nvPr>
            <p:ph type="title"/>
          </p:nvPr>
        </p:nvSpPr>
        <p:spPr>
          <a:xfrm>
            <a:off x="381000" y="244475"/>
            <a:ext cx="8385175" cy="1050925"/>
          </a:xfrm>
        </p:spPr>
        <p:txBody>
          <a:bodyPr/>
          <a:lstStyle/>
          <a:p>
            <a:r>
              <a:rPr lang="en-US"/>
              <a:t>What is Physical Fitness?</a:t>
            </a:r>
          </a:p>
        </p:txBody>
      </p:sp>
      <p:sp>
        <p:nvSpPr>
          <p:cNvPr id="503813" name="Rectangle 5"/>
          <p:cNvSpPr>
            <a:spLocks noGrp="1" noRot="1" noChangeArrowheads="1"/>
          </p:cNvSpPr>
          <p:nvPr>
            <p:ph type="body" sz="half" idx="1"/>
          </p:nvPr>
        </p:nvSpPr>
        <p:spPr>
          <a:xfrm>
            <a:off x="838200" y="1524000"/>
            <a:ext cx="4190999" cy="4876800"/>
          </a:xfrm>
          <a:ln w="19050">
            <a:solidFill>
              <a:schemeClr val="accent1"/>
            </a:solidFill>
          </a:ln>
        </p:spPr>
        <p:txBody>
          <a:bodyPr>
            <a:normAutofit lnSpcReduction="10000"/>
          </a:bodyPr>
          <a:lstStyle/>
          <a:p>
            <a:r>
              <a:rPr lang="en-US" sz="2800" dirty="0">
                <a:solidFill>
                  <a:srgbClr val="FF0000"/>
                </a:solidFill>
              </a:rPr>
              <a:t>Physical Fitness is the ability of your body systems to work efficiently. A fit person is able to carry out the typical activities of living, such as work, and still have enough energy and vigor to respond to emergency situations and to enjoy leisure time activities</a:t>
            </a:r>
            <a:r>
              <a:rPr lang="en-US" sz="2800" dirty="0">
                <a:solidFill>
                  <a:srgbClr val="FFEEBF"/>
                </a:solidFill>
              </a:rPr>
              <a:t>.</a:t>
            </a:r>
          </a:p>
        </p:txBody>
      </p:sp>
      <p:pic>
        <p:nvPicPr>
          <p:cNvPr id="503815" name="Picture 7" descr="72916[1]"/>
          <p:cNvPicPr>
            <a:picLocks noGrp="1" noChangeAspect="1" noChangeArrowheads="1"/>
          </p:cNvPicPr>
          <p:nvPr>
            <p:ph sz="half" idx="2"/>
          </p:nvPr>
        </p:nvPicPr>
        <p:blipFill>
          <a:blip r:embed="rId2"/>
          <a:srcRect/>
          <a:stretch>
            <a:fillRect/>
          </a:stretch>
        </p:blipFill>
        <p:spPr>
          <a:xfrm>
            <a:off x="5715000" y="2057400"/>
            <a:ext cx="2943225" cy="4148138"/>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03812"/>
                                        </p:tgtEl>
                                        <p:attrNameLst>
                                          <p:attrName>style.visibility</p:attrName>
                                        </p:attrNameLst>
                                      </p:cBhvr>
                                      <p:to>
                                        <p:strVal val="visible"/>
                                      </p:to>
                                    </p:set>
                                    <p:anim calcmode="lin" valueType="num">
                                      <p:cBhvr additive="base">
                                        <p:cTn id="7" dur="2000" fill="hold"/>
                                        <p:tgtEl>
                                          <p:spTgt spid="503812"/>
                                        </p:tgtEl>
                                        <p:attrNameLst>
                                          <p:attrName>ppt_x</p:attrName>
                                        </p:attrNameLst>
                                      </p:cBhvr>
                                      <p:tavLst>
                                        <p:tav tm="0">
                                          <p:val>
                                            <p:strVal val="1+#ppt_w/2"/>
                                          </p:val>
                                        </p:tav>
                                        <p:tav tm="100000">
                                          <p:val>
                                            <p:strVal val="#ppt_x"/>
                                          </p:val>
                                        </p:tav>
                                      </p:tavLst>
                                    </p:anim>
                                    <p:anim calcmode="lin" valueType="num">
                                      <p:cBhvr additive="base">
                                        <p:cTn id="8" dur="2000" fill="hold"/>
                                        <p:tgtEl>
                                          <p:spTgt spid="50381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16" presetClass="entr" presetSubtype="37" fill="hold" grpId="0" nodeType="afterEffect">
                                  <p:stCondLst>
                                    <p:cond delay="0"/>
                                  </p:stCondLst>
                                  <p:childTnLst>
                                    <p:set>
                                      <p:cBhvr>
                                        <p:cTn id="11" dur="1" fill="hold">
                                          <p:stCondLst>
                                            <p:cond delay="0"/>
                                          </p:stCondLst>
                                        </p:cTn>
                                        <p:tgtEl>
                                          <p:spTgt spid="503813">
                                            <p:bg/>
                                          </p:spTgt>
                                        </p:tgtEl>
                                        <p:attrNameLst>
                                          <p:attrName>style.visibility</p:attrName>
                                        </p:attrNameLst>
                                      </p:cBhvr>
                                      <p:to>
                                        <p:strVal val="visible"/>
                                      </p:to>
                                    </p:set>
                                    <p:animEffect transition="in" filter="barn(outVertical)">
                                      <p:cBhvr>
                                        <p:cTn id="12" dur="2000"/>
                                        <p:tgtEl>
                                          <p:spTgt spid="503813">
                                            <p:bg/>
                                          </p:spTgt>
                                        </p:tgtEl>
                                      </p:cBhvr>
                                    </p:animEffect>
                                  </p:childTnLst>
                                </p:cTn>
                              </p:par>
                            </p:childTnLst>
                          </p:cTn>
                        </p:par>
                        <p:par>
                          <p:cTn id="13" fill="hold">
                            <p:stCondLst>
                              <p:cond delay="4000"/>
                            </p:stCondLst>
                            <p:childTnLst>
                              <p:par>
                                <p:cTn id="14" presetID="16" presetClass="entr" presetSubtype="37" fill="hold" grpId="0" nodeType="afterEffect">
                                  <p:stCondLst>
                                    <p:cond delay="0"/>
                                  </p:stCondLst>
                                  <p:childTnLst>
                                    <p:set>
                                      <p:cBhvr>
                                        <p:cTn id="15" dur="1" fill="hold">
                                          <p:stCondLst>
                                            <p:cond delay="0"/>
                                          </p:stCondLst>
                                        </p:cTn>
                                        <p:tgtEl>
                                          <p:spTgt spid="503813">
                                            <p:txEl>
                                              <p:pRg st="0" end="0"/>
                                            </p:txEl>
                                          </p:spTgt>
                                        </p:tgtEl>
                                        <p:attrNameLst>
                                          <p:attrName>style.visibility</p:attrName>
                                        </p:attrNameLst>
                                      </p:cBhvr>
                                      <p:to>
                                        <p:strVal val="visible"/>
                                      </p:to>
                                    </p:set>
                                    <p:animEffect transition="in" filter="barn(outVertical)">
                                      <p:cBhvr>
                                        <p:cTn id="16" dur="2000"/>
                                        <p:tgtEl>
                                          <p:spTgt spid="503813">
                                            <p:txEl>
                                              <p:pRg st="0" end="0"/>
                                            </p:txEl>
                                          </p:spTgt>
                                        </p:tgtEl>
                                      </p:cBhvr>
                                    </p:animEffect>
                                  </p:childTnLst>
                                </p:cTn>
                              </p:par>
                            </p:childTnLst>
                          </p:cTn>
                        </p:par>
                        <p:par>
                          <p:cTn id="17" fill="hold">
                            <p:stCondLst>
                              <p:cond delay="6000"/>
                            </p:stCondLst>
                            <p:childTnLst>
                              <p:par>
                                <p:cTn id="18" presetID="20" presetClass="entr" presetSubtype="0" fill="hold" nodeType="afterEffect">
                                  <p:stCondLst>
                                    <p:cond delay="0"/>
                                  </p:stCondLst>
                                  <p:childTnLst>
                                    <p:set>
                                      <p:cBhvr>
                                        <p:cTn id="19" dur="1" fill="hold">
                                          <p:stCondLst>
                                            <p:cond delay="0"/>
                                          </p:stCondLst>
                                        </p:cTn>
                                        <p:tgtEl>
                                          <p:spTgt spid="503815"/>
                                        </p:tgtEl>
                                        <p:attrNameLst>
                                          <p:attrName>style.visibility</p:attrName>
                                        </p:attrNameLst>
                                      </p:cBhvr>
                                      <p:to>
                                        <p:strVal val="visible"/>
                                      </p:to>
                                    </p:set>
                                    <p:animEffect transition="in" filter="wedge">
                                      <p:cBhvr>
                                        <p:cTn id="20" dur="2000"/>
                                        <p:tgtEl>
                                          <p:spTgt spid="503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12" grpId="0"/>
      <p:bldP spid="50381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7" name="Rectangle 7"/>
          <p:cNvSpPr>
            <a:spLocks noGrp="1" noRot="1" noChangeArrowheads="1"/>
          </p:cNvSpPr>
          <p:nvPr>
            <p:ph type="title"/>
          </p:nvPr>
        </p:nvSpPr>
        <p:spPr>
          <a:xfrm>
            <a:off x="0" y="228600"/>
            <a:ext cx="9144000" cy="990600"/>
          </a:xfrm>
        </p:spPr>
        <p:txBody>
          <a:bodyPr/>
          <a:lstStyle/>
          <a:p>
            <a:pPr algn="ctr"/>
            <a:r>
              <a:rPr lang="en-US" sz="4000"/>
              <a:t>Physical Activity and Exercise</a:t>
            </a:r>
          </a:p>
        </p:txBody>
      </p:sp>
      <p:sp>
        <p:nvSpPr>
          <p:cNvPr id="506890" name="Rectangle 10"/>
          <p:cNvSpPr>
            <a:spLocks noGrp="1" noRot="1" noChangeArrowheads="1"/>
          </p:cNvSpPr>
          <p:nvPr>
            <p:ph type="body" sz="half" idx="3"/>
          </p:nvPr>
        </p:nvSpPr>
        <p:spPr>
          <a:xfrm>
            <a:off x="4918075" y="1295400"/>
            <a:ext cx="3927475" cy="5410200"/>
          </a:xfrm>
          <a:noFill/>
          <a:ln w="38100">
            <a:solidFill>
              <a:srgbClr val="800080"/>
            </a:solidFill>
          </a:ln>
        </p:spPr>
        <p:txBody>
          <a:bodyPr/>
          <a:lstStyle/>
          <a:p>
            <a:r>
              <a:rPr lang="en-US" sz="2400" i="1" dirty="0">
                <a:solidFill>
                  <a:srgbClr val="FF0000"/>
                </a:solidFill>
              </a:rPr>
              <a:t>Physical activity</a:t>
            </a:r>
            <a:r>
              <a:rPr lang="en-US" sz="2400" dirty="0">
                <a:solidFill>
                  <a:srgbClr val="FF0000"/>
                </a:solidFill>
              </a:rPr>
              <a:t> is a general term that includes sports, dance, and activities done at work or at home, such as walking, climbing stairs, or mowing the lawn.</a:t>
            </a:r>
          </a:p>
          <a:p>
            <a:r>
              <a:rPr lang="en-US" sz="2400" dirty="0">
                <a:solidFill>
                  <a:srgbClr val="FF0000"/>
                </a:solidFill>
              </a:rPr>
              <a:t>When people do physical activity especially for the purpose of getting fit, we say they are doing </a:t>
            </a:r>
            <a:r>
              <a:rPr lang="en-US" sz="2400" i="1" dirty="0">
                <a:solidFill>
                  <a:srgbClr val="FF0000"/>
                </a:solidFill>
              </a:rPr>
              <a:t>exer</a:t>
            </a:r>
            <a:r>
              <a:rPr lang="en-US" sz="2400" i="1" dirty="0">
                <a:solidFill>
                  <a:srgbClr val="FFEEBF"/>
                </a:solidFill>
              </a:rPr>
              <a:t>cise.</a:t>
            </a:r>
          </a:p>
        </p:txBody>
      </p:sp>
      <p:pic>
        <p:nvPicPr>
          <p:cNvPr id="506891" name="Picture 11" descr="j0150057"/>
          <p:cNvPicPr>
            <a:picLocks noGrp="1" noChangeAspect="1" noChangeArrowheads="1"/>
          </p:cNvPicPr>
          <p:nvPr>
            <p:ph sz="quarter" idx="1"/>
          </p:nvPr>
        </p:nvPicPr>
        <p:blipFill>
          <a:blip r:embed="rId2"/>
          <a:srcRect/>
          <a:stretch>
            <a:fillRect/>
          </a:stretch>
        </p:blipFill>
        <p:spPr>
          <a:xfrm>
            <a:off x="1371600" y="4267200"/>
            <a:ext cx="3181350" cy="2384425"/>
          </a:xfrm>
        </p:spPr>
      </p:pic>
      <p:pic>
        <p:nvPicPr>
          <p:cNvPr id="506892" name="Picture 12" descr="WC01_Andriea_GogutB6382[1]"/>
          <p:cNvPicPr>
            <a:picLocks noGrp="1" noChangeAspect="1" noChangeArrowheads="1"/>
          </p:cNvPicPr>
          <p:nvPr>
            <p:ph sz="quarter" idx="2"/>
          </p:nvPr>
        </p:nvPicPr>
        <p:blipFill>
          <a:blip r:embed="rId3"/>
          <a:srcRect/>
          <a:stretch>
            <a:fillRect/>
          </a:stretch>
        </p:blipFill>
        <p:spPr>
          <a:xfrm>
            <a:off x="1219200" y="1981200"/>
            <a:ext cx="3336925" cy="2039938"/>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grpId="0" nodeType="withEffect">
                                  <p:stCondLst>
                                    <p:cond delay="0"/>
                                  </p:stCondLst>
                                  <p:childTnLst>
                                    <p:set>
                                      <p:cBhvr>
                                        <p:cTn id="6" dur="1" fill="hold">
                                          <p:stCondLst>
                                            <p:cond delay="0"/>
                                          </p:stCondLst>
                                        </p:cTn>
                                        <p:tgtEl>
                                          <p:spTgt spid="506887"/>
                                        </p:tgtEl>
                                        <p:attrNameLst>
                                          <p:attrName>style.visibility</p:attrName>
                                        </p:attrNameLst>
                                      </p:cBhvr>
                                      <p:to>
                                        <p:strVal val="visible"/>
                                      </p:to>
                                    </p:set>
                                    <p:animEffect transition="in" filter="plus(out)">
                                      <p:cBhvr>
                                        <p:cTn id="7" dur="2000"/>
                                        <p:tgtEl>
                                          <p:spTgt spid="506887"/>
                                        </p:tgtEl>
                                      </p:cBhvr>
                                    </p:animEffect>
                                  </p:childTnLst>
                                </p:cTn>
                              </p:par>
                            </p:childTnLst>
                          </p:cTn>
                        </p:par>
                        <p:par>
                          <p:cTn id="8" fill="hold">
                            <p:stCondLst>
                              <p:cond delay="2000"/>
                            </p:stCondLst>
                            <p:childTnLst>
                              <p:par>
                                <p:cTn id="9" presetID="43" presetClass="entr" presetSubtype="0" fill="hold" grpId="0" nodeType="afterEffect">
                                  <p:stCondLst>
                                    <p:cond delay="0"/>
                                  </p:stCondLst>
                                  <p:childTnLst>
                                    <p:set>
                                      <p:cBhvr>
                                        <p:cTn id="10" dur="1" fill="hold">
                                          <p:stCondLst>
                                            <p:cond delay="0"/>
                                          </p:stCondLst>
                                        </p:cTn>
                                        <p:tgtEl>
                                          <p:spTgt spid="506890">
                                            <p:bg/>
                                          </p:spTgt>
                                        </p:tgtEl>
                                        <p:attrNameLst>
                                          <p:attrName>style.visibility</p:attrName>
                                        </p:attrNameLst>
                                      </p:cBhvr>
                                      <p:to>
                                        <p:strVal val="visible"/>
                                      </p:to>
                                    </p:set>
                                    <p:animEffect transition="in" filter="fade">
                                      <p:cBhvr>
                                        <p:cTn id="11" dur="100"/>
                                        <p:tgtEl>
                                          <p:spTgt spid="506890">
                                            <p:bg/>
                                          </p:spTgt>
                                        </p:tgtEl>
                                      </p:cBhvr>
                                    </p:animEffect>
                                    <p:anim calcmode="lin" valueType="num">
                                      <p:cBhvr>
                                        <p:cTn id="12" dur="400" fill="hold"/>
                                        <p:tgtEl>
                                          <p:spTgt spid="506890">
                                            <p:bg/>
                                          </p:spTgt>
                                        </p:tgtEl>
                                        <p:attrNameLst>
                                          <p:attrName>ppt_x</p:attrName>
                                        </p:attrNameLst>
                                      </p:cBhvr>
                                      <p:tavLst>
                                        <p:tav tm="0">
                                          <p:val>
                                            <p:strVal val="#ppt_x"/>
                                          </p:val>
                                        </p:tav>
                                        <p:tav tm="100000">
                                          <p:val>
                                            <p:strVal val="#ppt_x"/>
                                          </p:val>
                                        </p:tav>
                                      </p:tavLst>
                                    </p:anim>
                                    <p:anim calcmode="lin" valueType="num">
                                      <p:cBhvr>
                                        <p:cTn id="13" dur="400" fill="hold"/>
                                        <p:tgtEl>
                                          <p:spTgt spid="506890">
                                            <p:bg/>
                                          </p:spTgt>
                                        </p:tgtEl>
                                        <p:attrNameLst>
                                          <p:attrName>ppt_y</p:attrName>
                                        </p:attrNameLst>
                                      </p:cBhvr>
                                      <p:tavLst>
                                        <p:tav tm="0">
                                          <p:val>
                                            <p:strVal val="#ppt_y+0.31"/>
                                          </p:val>
                                        </p:tav>
                                        <p:tav tm="100000">
                                          <p:val>
                                            <p:strVal val="#ppt_y+0.31"/>
                                          </p:val>
                                        </p:tav>
                                      </p:tavLst>
                                    </p:anim>
                                    <p:anim calcmode="lin" valueType="num">
                                      <p:cBhvr>
                                        <p:cTn id="14" dur="600" decel="50000" fill="hold">
                                          <p:stCondLst>
                                            <p:cond delay="400"/>
                                          </p:stCondLst>
                                        </p:cTn>
                                        <p:tgtEl>
                                          <p:spTgt spid="506890">
                                            <p:bg/>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600" decel="50000" fill="hold">
                                          <p:stCondLst>
                                            <p:cond delay="400"/>
                                          </p:stCondLst>
                                        </p:cTn>
                                        <p:tgtEl>
                                          <p:spTgt spid="506890">
                                            <p:bg/>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6" fill="hold">
                            <p:stCondLst>
                              <p:cond delay="3000"/>
                            </p:stCondLst>
                            <p:childTnLst>
                              <p:par>
                                <p:cTn id="17" presetID="43" presetClass="entr" presetSubtype="0" fill="hold" grpId="0" nodeType="afterEffect">
                                  <p:stCondLst>
                                    <p:cond delay="0"/>
                                  </p:stCondLst>
                                  <p:childTnLst>
                                    <p:set>
                                      <p:cBhvr>
                                        <p:cTn id="18" dur="1" fill="hold">
                                          <p:stCondLst>
                                            <p:cond delay="0"/>
                                          </p:stCondLst>
                                        </p:cTn>
                                        <p:tgtEl>
                                          <p:spTgt spid="506890">
                                            <p:txEl>
                                              <p:pRg st="0" end="0"/>
                                            </p:txEl>
                                          </p:spTgt>
                                        </p:tgtEl>
                                        <p:attrNameLst>
                                          <p:attrName>style.visibility</p:attrName>
                                        </p:attrNameLst>
                                      </p:cBhvr>
                                      <p:to>
                                        <p:strVal val="visible"/>
                                      </p:to>
                                    </p:set>
                                    <p:animEffect transition="in" filter="fade">
                                      <p:cBhvr>
                                        <p:cTn id="19" dur="100"/>
                                        <p:tgtEl>
                                          <p:spTgt spid="506890">
                                            <p:txEl>
                                              <p:pRg st="0" end="0"/>
                                            </p:txEl>
                                          </p:spTgt>
                                        </p:tgtEl>
                                      </p:cBhvr>
                                    </p:animEffect>
                                    <p:anim calcmode="lin" valueType="num">
                                      <p:cBhvr>
                                        <p:cTn id="20" dur="400" fill="hold"/>
                                        <p:tgtEl>
                                          <p:spTgt spid="506890">
                                            <p:txEl>
                                              <p:pRg st="0" end="0"/>
                                            </p:txEl>
                                          </p:spTgt>
                                        </p:tgtEl>
                                        <p:attrNameLst>
                                          <p:attrName>ppt_x</p:attrName>
                                        </p:attrNameLst>
                                      </p:cBhvr>
                                      <p:tavLst>
                                        <p:tav tm="0">
                                          <p:val>
                                            <p:strVal val="#ppt_x"/>
                                          </p:val>
                                        </p:tav>
                                        <p:tav tm="100000">
                                          <p:val>
                                            <p:strVal val="#ppt_x"/>
                                          </p:val>
                                        </p:tav>
                                      </p:tavLst>
                                    </p:anim>
                                    <p:anim calcmode="lin" valueType="num">
                                      <p:cBhvr>
                                        <p:cTn id="21" dur="400" fill="hold"/>
                                        <p:tgtEl>
                                          <p:spTgt spid="506890">
                                            <p:txEl>
                                              <p:pRg st="0" end="0"/>
                                            </p:txEl>
                                          </p:spTgt>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506890">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506890">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4" fill="hold">
                            <p:stCondLst>
                              <p:cond delay="4000"/>
                            </p:stCondLst>
                            <p:childTnLst>
                              <p:par>
                                <p:cTn id="25" presetID="43" presetClass="entr" presetSubtype="0" fill="hold" grpId="0" nodeType="afterEffect">
                                  <p:stCondLst>
                                    <p:cond delay="0"/>
                                  </p:stCondLst>
                                  <p:childTnLst>
                                    <p:set>
                                      <p:cBhvr>
                                        <p:cTn id="26" dur="1" fill="hold">
                                          <p:stCondLst>
                                            <p:cond delay="0"/>
                                          </p:stCondLst>
                                        </p:cTn>
                                        <p:tgtEl>
                                          <p:spTgt spid="506890">
                                            <p:txEl>
                                              <p:pRg st="1" end="1"/>
                                            </p:txEl>
                                          </p:spTgt>
                                        </p:tgtEl>
                                        <p:attrNameLst>
                                          <p:attrName>style.visibility</p:attrName>
                                        </p:attrNameLst>
                                      </p:cBhvr>
                                      <p:to>
                                        <p:strVal val="visible"/>
                                      </p:to>
                                    </p:set>
                                    <p:animEffect transition="in" filter="fade">
                                      <p:cBhvr>
                                        <p:cTn id="27" dur="100"/>
                                        <p:tgtEl>
                                          <p:spTgt spid="506890">
                                            <p:txEl>
                                              <p:pRg st="1" end="1"/>
                                            </p:txEl>
                                          </p:spTgt>
                                        </p:tgtEl>
                                      </p:cBhvr>
                                    </p:animEffect>
                                    <p:anim calcmode="lin" valueType="num">
                                      <p:cBhvr>
                                        <p:cTn id="28" dur="400" fill="hold"/>
                                        <p:tgtEl>
                                          <p:spTgt spid="506890">
                                            <p:txEl>
                                              <p:pRg st="1" end="1"/>
                                            </p:txEl>
                                          </p:spTgt>
                                        </p:tgtEl>
                                        <p:attrNameLst>
                                          <p:attrName>ppt_x</p:attrName>
                                        </p:attrNameLst>
                                      </p:cBhvr>
                                      <p:tavLst>
                                        <p:tav tm="0">
                                          <p:val>
                                            <p:strVal val="#ppt_x"/>
                                          </p:val>
                                        </p:tav>
                                        <p:tav tm="100000">
                                          <p:val>
                                            <p:strVal val="#ppt_x"/>
                                          </p:val>
                                        </p:tav>
                                      </p:tavLst>
                                    </p:anim>
                                    <p:anim calcmode="lin" valueType="num">
                                      <p:cBhvr>
                                        <p:cTn id="29" dur="400" fill="hold"/>
                                        <p:tgtEl>
                                          <p:spTgt spid="506890">
                                            <p:txEl>
                                              <p:pRg st="1" end="1"/>
                                            </p:txEl>
                                          </p:spTgt>
                                        </p:tgtEl>
                                        <p:attrNameLst>
                                          <p:attrName>ppt_y</p:attrName>
                                        </p:attrNameLst>
                                      </p:cBhvr>
                                      <p:tavLst>
                                        <p:tav tm="0">
                                          <p:val>
                                            <p:strVal val="#ppt_y+0.31"/>
                                          </p:val>
                                        </p:tav>
                                        <p:tav tm="100000">
                                          <p:val>
                                            <p:strVal val="#ppt_y+0.31"/>
                                          </p:val>
                                        </p:tav>
                                      </p:tavLst>
                                    </p:anim>
                                    <p:anim calcmode="lin" valueType="num">
                                      <p:cBhvr>
                                        <p:cTn id="30" dur="600" decel="50000" fill="hold">
                                          <p:stCondLst>
                                            <p:cond delay="400"/>
                                          </p:stCondLst>
                                        </p:cTn>
                                        <p:tgtEl>
                                          <p:spTgt spid="506890">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1" dur="600" decel="50000" fill="hold">
                                          <p:stCondLst>
                                            <p:cond delay="400"/>
                                          </p:stCondLst>
                                        </p:cTn>
                                        <p:tgtEl>
                                          <p:spTgt spid="506890">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2" fill="hold">
                            <p:stCondLst>
                              <p:cond delay="5000"/>
                            </p:stCondLst>
                            <p:childTnLst>
                              <p:par>
                                <p:cTn id="33" presetID="25" presetClass="entr" presetSubtype="0" fill="hold" nodeType="afterEffect">
                                  <p:stCondLst>
                                    <p:cond delay="0"/>
                                  </p:stCondLst>
                                  <p:childTnLst>
                                    <p:set>
                                      <p:cBhvr>
                                        <p:cTn id="34" dur="1" fill="hold">
                                          <p:stCondLst>
                                            <p:cond delay="0"/>
                                          </p:stCondLst>
                                        </p:cTn>
                                        <p:tgtEl>
                                          <p:spTgt spid="506892"/>
                                        </p:tgtEl>
                                        <p:attrNameLst>
                                          <p:attrName>style.visibility</p:attrName>
                                        </p:attrNameLst>
                                      </p:cBhvr>
                                      <p:to>
                                        <p:strVal val="visible"/>
                                      </p:to>
                                    </p:set>
                                    <p:anim calcmode="lin" valueType="num">
                                      <p:cBhvr>
                                        <p:cTn id="35" dur="500" decel="50000" fill="hold">
                                          <p:stCondLst>
                                            <p:cond delay="0"/>
                                          </p:stCondLst>
                                        </p:cTn>
                                        <p:tgtEl>
                                          <p:spTgt spid="506892"/>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506892"/>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506892"/>
                                        </p:tgtEl>
                                        <p:attrNameLst>
                                          <p:attrName>ppt_w</p:attrName>
                                        </p:attrNameLst>
                                      </p:cBhvr>
                                      <p:tavLst>
                                        <p:tav tm="0">
                                          <p:val>
                                            <p:strVal val="#ppt_w*.05"/>
                                          </p:val>
                                        </p:tav>
                                        <p:tav tm="100000">
                                          <p:val>
                                            <p:strVal val="#ppt_w"/>
                                          </p:val>
                                        </p:tav>
                                      </p:tavLst>
                                    </p:anim>
                                    <p:anim calcmode="lin" valueType="num">
                                      <p:cBhvr>
                                        <p:cTn id="38" dur="1000" fill="hold"/>
                                        <p:tgtEl>
                                          <p:spTgt spid="506892"/>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506892"/>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506892"/>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506892"/>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506892"/>
                                        </p:tgtEl>
                                      </p:cBhvr>
                                    </p:animEffect>
                                  </p:childTnLst>
                                </p:cTn>
                              </p:par>
                              <p:par>
                                <p:cTn id="43" presetID="25" presetClass="entr" presetSubtype="0" fill="hold" nodeType="withEffect">
                                  <p:stCondLst>
                                    <p:cond delay="0"/>
                                  </p:stCondLst>
                                  <p:childTnLst>
                                    <p:set>
                                      <p:cBhvr>
                                        <p:cTn id="44" dur="1" fill="hold">
                                          <p:stCondLst>
                                            <p:cond delay="0"/>
                                          </p:stCondLst>
                                        </p:cTn>
                                        <p:tgtEl>
                                          <p:spTgt spid="506891"/>
                                        </p:tgtEl>
                                        <p:attrNameLst>
                                          <p:attrName>style.visibility</p:attrName>
                                        </p:attrNameLst>
                                      </p:cBhvr>
                                      <p:to>
                                        <p:strVal val="visible"/>
                                      </p:to>
                                    </p:set>
                                    <p:anim calcmode="lin" valueType="num">
                                      <p:cBhvr>
                                        <p:cTn id="45" dur="500" decel="50000" fill="hold">
                                          <p:stCondLst>
                                            <p:cond delay="0"/>
                                          </p:stCondLst>
                                        </p:cTn>
                                        <p:tgtEl>
                                          <p:spTgt spid="506891"/>
                                        </p:tgtEl>
                                        <p:attrNameLst>
                                          <p:attrName>style.rotation</p:attrName>
                                        </p:attrNameLst>
                                      </p:cBhvr>
                                      <p:tavLst>
                                        <p:tav tm="0">
                                          <p:val>
                                            <p:fltVal val="-90"/>
                                          </p:val>
                                        </p:tav>
                                        <p:tav tm="100000">
                                          <p:val>
                                            <p:fltVal val="0"/>
                                          </p:val>
                                        </p:tav>
                                      </p:tavLst>
                                    </p:anim>
                                    <p:anim calcmode="lin" valueType="num">
                                      <p:cBhvr>
                                        <p:cTn id="46" dur="500" decel="50000" fill="hold">
                                          <p:stCondLst>
                                            <p:cond delay="0"/>
                                          </p:stCondLst>
                                        </p:cTn>
                                        <p:tgtEl>
                                          <p:spTgt spid="506891"/>
                                        </p:tgtEl>
                                        <p:attrNameLst>
                                          <p:attrName>ppt_w</p:attrName>
                                        </p:attrNameLst>
                                      </p:cBhvr>
                                      <p:tavLst>
                                        <p:tav tm="0">
                                          <p:val>
                                            <p:strVal val="#ppt_w"/>
                                          </p:val>
                                        </p:tav>
                                        <p:tav tm="100000">
                                          <p:val>
                                            <p:strVal val="#ppt_w*.05"/>
                                          </p:val>
                                        </p:tav>
                                      </p:tavLst>
                                    </p:anim>
                                    <p:anim calcmode="lin" valueType="num">
                                      <p:cBhvr>
                                        <p:cTn id="47" dur="500" accel="50000" fill="hold">
                                          <p:stCondLst>
                                            <p:cond delay="500"/>
                                          </p:stCondLst>
                                        </p:cTn>
                                        <p:tgtEl>
                                          <p:spTgt spid="506891"/>
                                        </p:tgtEl>
                                        <p:attrNameLst>
                                          <p:attrName>ppt_w</p:attrName>
                                        </p:attrNameLst>
                                      </p:cBhvr>
                                      <p:tavLst>
                                        <p:tav tm="0">
                                          <p:val>
                                            <p:strVal val="#ppt_w*.05"/>
                                          </p:val>
                                        </p:tav>
                                        <p:tav tm="100000">
                                          <p:val>
                                            <p:strVal val="#ppt_w"/>
                                          </p:val>
                                        </p:tav>
                                      </p:tavLst>
                                    </p:anim>
                                    <p:anim calcmode="lin" valueType="num">
                                      <p:cBhvr>
                                        <p:cTn id="48" dur="1000" fill="hold"/>
                                        <p:tgtEl>
                                          <p:spTgt spid="506891"/>
                                        </p:tgtEl>
                                        <p:attrNameLst>
                                          <p:attrName>ppt_h</p:attrName>
                                        </p:attrNameLst>
                                      </p:cBhvr>
                                      <p:tavLst>
                                        <p:tav tm="0">
                                          <p:val>
                                            <p:strVal val="#ppt_h"/>
                                          </p:val>
                                        </p:tav>
                                        <p:tav tm="100000">
                                          <p:val>
                                            <p:strVal val="#ppt_h"/>
                                          </p:val>
                                        </p:tav>
                                      </p:tavLst>
                                    </p:anim>
                                    <p:anim calcmode="lin" valueType="num">
                                      <p:cBhvr>
                                        <p:cTn id="49" dur="500" decel="50000" fill="hold">
                                          <p:stCondLst>
                                            <p:cond delay="0"/>
                                          </p:stCondLst>
                                        </p:cTn>
                                        <p:tgtEl>
                                          <p:spTgt spid="506891"/>
                                        </p:tgtEl>
                                        <p:attrNameLst>
                                          <p:attrName>ppt_x</p:attrName>
                                        </p:attrNameLst>
                                      </p:cBhvr>
                                      <p:tavLst>
                                        <p:tav tm="0">
                                          <p:val>
                                            <p:strVal val="#ppt_x+.4"/>
                                          </p:val>
                                        </p:tav>
                                        <p:tav tm="100000">
                                          <p:val>
                                            <p:strVal val="#ppt_x"/>
                                          </p:val>
                                        </p:tav>
                                      </p:tavLst>
                                    </p:anim>
                                    <p:anim calcmode="lin" valueType="num">
                                      <p:cBhvr>
                                        <p:cTn id="50" dur="500" decel="50000" fill="hold">
                                          <p:stCondLst>
                                            <p:cond delay="0"/>
                                          </p:stCondLst>
                                        </p:cTn>
                                        <p:tgtEl>
                                          <p:spTgt spid="506891"/>
                                        </p:tgtEl>
                                        <p:attrNameLst>
                                          <p:attrName>ppt_y</p:attrName>
                                        </p:attrNameLst>
                                      </p:cBhvr>
                                      <p:tavLst>
                                        <p:tav tm="0">
                                          <p:val>
                                            <p:strVal val="#ppt_y-.2"/>
                                          </p:val>
                                        </p:tav>
                                        <p:tav tm="100000">
                                          <p:val>
                                            <p:strVal val="#ppt_y+.1"/>
                                          </p:val>
                                        </p:tav>
                                      </p:tavLst>
                                    </p:anim>
                                    <p:anim calcmode="lin" valueType="num">
                                      <p:cBhvr>
                                        <p:cTn id="51" dur="500" accel="50000" fill="hold">
                                          <p:stCondLst>
                                            <p:cond delay="500"/>
                                          </p:stCondLst>
                                        </p:cTn>
                                        <p:tgtEl>
                                          <p:spTgt spid="506891"/>
                                        </p:tgtEl>
                                        <p:attrNameLst>
                                          <p:attrName>ppt_y</p:attrName>
                                        </p:attrNameLst>
                                      </p:cBhvr>
                                      <p:tavLst>
                                        <p:tav tm="0">
                                          <p:val>
                                            <p:strVal val="#ppt_y+.1"/>
                                          </p:val>
                                        </p:tav>
                                        <p:tav tm="100000">
                                          <p:val>
                                            <p:strVal val="#ppt_y"/>
                                          </p:val>
                                        </p:tav>
                                      </p:tavLst>
                                    </p:anim>
                                    <p:animEffect transition="in" filter="fade">
                                      <p:cBhvr>
                                        <p:cTn id="52" dur="1000" decel="50000">
                                          <p:stCondLst>
                                            <p:cond delay="0"/>
                                          </p:stCondLst>
                                        </p:cTn>
                                        <p:tgtEl>
                                          <p:spTgt spid="506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7" grpId="0"/>
      <p:bldP spid="506890"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Rot="1" noChangeArrowheads="1"/>
          </p:cNvSpPr>
          <p:nvPr>
            <p:ph type="title"/>
          </p:nvPr>
        </p:nvSpPr>
        <p:spPr>
          <a:xfrm>
            <a:off x="381000" y="304800"/>
            <a:ext cx="8458200" cy="1219200"/>
          </a:xfrm>
        </p:spPr>
        <p:txBody>
          <a:bodyPr>
            <a:normAutofit fontScale="90000"/>
          </a:bodyPr>
          <a:lstStyle/>
          <a:p>
            <a:r>
              <a:rPr lang="en-US" sz="4000"/>
              <a:t>Health and Wellness Benefits of Physical Activity</a:t>
            </a:r>
          </a:p>
        </p:txBody>
      </p:sp>
      <p:sp>
        <p:nvSpPr>
          <p:cNvPr id="509955" name="Rectangle 3"/>
          <p:cNvSpPr>
            <a:spLocks noGrp="1" noRot="1" noChangeArrowheads="1"/>
          </p:cNvSpPr>
          <p:nvPr>
            <p:ph type="body" idx="1"/>
          </p:nvPr>
        </p:nvSpPr>
        <p:spPr>
          <a:xfrm>
            <a:off x="609600" y="1447800"/>
            <a:ext cx="8007350" cy="5410200"/>
          </a:xfrm>
        </p:spPr>
        <p:txBody>
          <a:bodyPr/>
          <a:lstStyle/>
          <a:p>
            <a:pPr>
              <a:lnSpc>
                <a:spcPct val="90000"/>
              </a:lnSpc>
            </a:pPr>
            <a:r>
              <a:rPr lang="en-US" sz="2400" dirty="0">
                <a:solidFill>
                  <a:srgbClr val="FF0000"/>
                </a:solidFill>
              </a:rPr>
              <a:t>Regular physical activity can do much to prevent disease and illness.</a:t>
            </a:r>
          </a:p>
          <a:p>
            <a:pPr>
              <a:lnSpc>
                <a:spcPct val="90000"/>
              </a:lnSpc>
            </a:pPr>
            <a:r>
              <a:rPr lang="en-US" sz="2400" dirty="0">
                <a:solidFill>
                  <a:srgbClr val="FF0000"/>
                </a:solidFill>
              </a:rPr>
              <a:t>It can help you look your best (with proper nutrition, good posture, and good body mechanics).</a:t>
            </a:r>
          </a:p>
          <a:p>
            <a:pPr>
              <a:lnSpc>
                <a:spcPct val="90000"/>
              </a:lnSpc>
            </a:pPr>
            <a:r>
              <a:rPr lang="en-US" sz="2400" dirty="0">
                <a:solidFill>
                  <a:srgbClr val="FF0000"/>
                </a:solidFill>
              </a:rPr>
              <a:t>Besides looking better, people who do regular physical activity feel better, do better on academic work, and are less depressed than people who are less active.</a:t>
            </a:r>
          </a:p>
          <a:p>
            <a:pPr>
              <a:lnSpc>
                <a:spcPct val="90000"/>
              </a:lnSpc>
            </a:pPr>
            <a:r>
              <a:rPr lang="en-US" sz="2400" dirty="0">
                <a:solidFill>
                  <a:srgbClr val="FF0000"/>
                </a:solidFill>
              </a:rPr>
              <a:t>Regular physical activity results in physical fitness which is the key to being able to do more of things you want to do and enjoy life.</a:t>
            </a:r>
          </a:p>
          <a:p>
            <a:pPr>
              <a:lnSpc>
                <a:spcPct val="90000"/>
              </a:lnSpc>
            </a:pPr>
            <a:r>
              <a:rPr lang="en-US" sz="2400" dirty="0">
                <a:solidFill>
                  <a:srgbClr val="FF0000"/>
                </a:solidFill>
              </a:rPr>
              <a:t>It allows you to be fit enough to meet emergencies and day-to-day demanding situations.</a:t>
            </a:r>
          </a:p>
          <a:p>
            <a:pPr>
              <a:lnSpc>
                <a:spcPct val="90000"/>
              </a:lnSpc>
            </a:pPr>
            <a:r>
              <a:rPr lang="en-US" sz="2400" dirty="0">
                <a:solidFill>
                  <a:srgbClr val="FF0000"/>
                </a:solidFill>
              </a:rPr>
              <a:t>Being physically active can build fitness, which, in turn, provides you with many health and wellness benefits.</a:t>
            </a:r>
          </a:p>
          <a:p>
            <a:pPr>
              <a:lnSpc>
                <a:spcPct val="90000"/>
              </a:lnSpc>
            </a:pPr>
            <a:endParaRPr lang="en-US" sz="2400" dirty="0">
              <a:solidFill>
                <a:srgbClr val="FFEEBF"/>
              </a:solidFill>
            </a:endParaRPr>
          </a:p>
          <a:p>
            <a:pPr>
              <a:lnSpc>
                <a:spcPct val="90000"/>
              </a:lnSpc>
            </a:pPr>
            <a:endParaRPr lang="en-US" sz="2400" dirty="0">
              <a:solidFill>
                <a:srgbClr val="FFEEB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509954"/>
                                        </p:tgtEl>
                                        <p:attrNameLst>
                                          <p:attrName>style.visibility</p:attrName>
                                        </p:attrNameLst>
                                      </p:cBhvr>
                                      <p:to>
                                        <p:strVal val="visible"/>
                                      </p:to>
                                    </p:set>
                                    <p:anim calcmode="lin" valueType="num">
                                      <p:cBhvr>
                                        <p:cTn id="7" dur="1000" fill="hold"/>
                                        <p:tgtEl>
                                          <p:spTgt spid="509954"/>
                                        </p:tgtEl>
                                        <p:attrNameLst>
                                          <p:attrName>ppt_w</p:attrName>
                                        </p:attrNameLst>
                                      </p:cBhvr>
                                      <p:tavLst>
                                        <p:tav tm="0">
                                          <p:val>
                                            <p:fltVal val="0"/>
                                          </p:val>
                                        </p:tav>
                                        <p:tav tm="100000">
                                          <p:val>
                                            <p:strVal val="#ppt_w"/>
                                          </p:val>
                                        </p:tav>
                                      </p:tavLst>
                                    </p:anim>
                                    <p:anim calcmode="lin" valueType="num">
                                      <p:cBhvr>
                                        <p:cTn id="8" dur="1000" fill="hold"/>
                                        <p:tgtEl>
                                          <p:spTgt spid="509954"/>
                                        </p:tgtEl>
                                        <p:attrNameLst>
                                          <p:attrName>ppt_h</p:attrName>
                                        </p:attrNameLst>
                                      </p:cBhvr>
                                      <p:tavLst>
                                        <p:tav tm="0">
                                          <p:val>
                                            <p:fltVal val="0"/>
                                          </p:val>
                                        </p:tav>
                                        <p:tav tm="100000">
                                          <p:val>
                                            <p:strVal val="#ppt_h"/>
                                          </p:val>
                                        </p:tav>
                                      </p:tavLst>
                                    </p:anim>
                                    <p:anim calcmode="lin" valueType="num">
                                      <p:cBhvr>
                                        <p:cTn id="9" dur="1000" fill="hold"/>
                                        <p:tgtEl>
                                          <p:spTgt spid="509954"/>
                                        </p:tgtEl>
                                        <p:attrNameLst>
                                          <p:attrName>style.rotation</p:attrName>
                                        </p:attrNameLst>
                                      </p:cBhvr>
                                      <p:tavLst>
                                        <p:tav tm="0">
                                          <p:val>
                                            <p:fltVal val="360"/>
                                          </p:val>
                                        </p:tav>
                                        <p:tav tm="100000">
                                          <p:val>
                                            <p:fltVal val="0"/>
                                          </p:val>
                                        </p:tav>
                                      </p:tavLst>
                                    </p:anim>
                                    <p:animEffect transition="in" filter="fade">
                                      <p:cBhvr>
                                        <p:cTn id="10" dur="1000"/>
                                        <p:tgtEl>
                                          <p:spTgt spid="509954"/>
                                        </p:tgtEl>
                                      </p:cBhvr>
                                    </p:animEffect>
                                  </p:childTnLst>
                                </p:cTn>
                              </p:par>
                            </p:childTnLst>
                          </p:cTn>
                        </p:par>
                        <p:par>
                          <p:cTn id="11" fill="hold">
                            <p:stCondLst>
                              <p:cond delay="1000"/>
                            </p:stCondLst>
                            <p:childTnLst>
                              <p:par>
                                <p:cTn id="12" presetID="58" presetClass="entr" presetSubtype="0" accel="100000" fill="hold" grpId="0" nodeType="afterEffect">
                                  <p:stCondLst>
                                    <p:cond delay="0"/>
                                  </p:stCondLst>
                                  <p:childTnLst>
                                    <p:set>
                                      <p:cBhvr>
                                        <p:cTn id="13" dur="1" fill="hold">
                                          <p:stCondLst>
                                            <p:cond delay="0"/>
                                          </p:stCondLst>
                                        </p:cTn>
                                        <p:tgtEl>
                                          <p:spTgt spid="509955">
                                            <p:txEl>
                                              <p:pRg st="0" end="0"/>
                                            </p:txEl>
                                          </p:spTgt>
                                        </p:tgtEl>
                                        <p:attrNameLst>
                                          <p:attrName>style.visibility</p:attrName>
                                        </p:attrNameLst>
                                      </p:cBhvr>
                                      <p:to>
                                        <p:strVal val="visible"/>
                                      </p:to>
                                    </p:set>
                                    <p:anim calcmode="lin" valueType="num">
                                      <p:cBhvr>
                                        <p:cTn id="14" dur="3000" fill="hold"/>
                                        <p:tgtEl>
                                          <p:spTgt spid="509955">
                                            <p:txEl>
                                              <p:pRg st="0" end="0"/>
                                            </p:txEl>
                                          </p:spTgt>
                                        </p:tgtEl>
                                        <p:attrNameLst>
                                          <p:attrName>ppt_w</p:attrName>
                                        </p:attrNameLst>
                                      </p:cBhvr>
                                      <p:tavLst>
                                        <p:tav tm="0">
                                          <p:val>
                                            <p:strVal val="#ppt_w*2.5"/>
                                          </p:val>
                                        </p:tav>
                                        <p:tav tm="100000">
                                          <p:val>
                                            <p:strVal val="#ppt_w"/>
                                          </p:val>
                                        </p:tav>
                                      </p:tavLst>
                                    </p:anim>
                                    <p:anim calcmode="lin" valueType="num">
                                      <p:cBhvr>
                                        <p:cTn id="15" dur="3000" fill="hold"/>
                                        <p:tgtEl>
                                          <p:spTgt spid="509955">
                                            <p:txEl>
                                              <p:pRg st="0" end="0"/>
                                            </p:txEl>
                                          </p:spTgt>
                                        </p:tgtEl>
                                        <p:attrNameLst>
                                          <p:attrName>ppt_h</p:attrName>
                                        </p:attrNameLst>
                                      </p:cBhvr>
                                      <p:tavLst>
                                        <p:tav tm="0">
                                          <p:val>
                                            <p:strVal val="#ppt_h*0.01"/>
                                          </p:val>
                                        </p:tav>
                                        <p:tav tm="100000">
                                          <p:val>
                                            <p:strVal val="#ppt_h"/>
                                          </p:val>
                                        </p:tav>
                                      </p:tavLst>
                                    </p:anim>
                                    <p:anim calcmode="lin" valueType="num">
                                      <p:cBhvr>
                                        <p:cTn id="16" dur="3000" fill="hold"/>
                                        <p:tgtEl>
                                          <p:spTgt spid="509955">
                                            <p:txEl>
                                              <p:pRg st="0" end="0"/>
                                            </p:txEl>
                                          </p:spTgt>
                                        </p:tgtEl>
                                        <p:attrNameLst>
                                          <p:attrName>ppt_x</p:attrName>
                                        </p:attrNameLst>
                                      </p:cBhvr>
                                      <p:tavLst>
                                        <p:tav tm="0">
                                          <p:val>
                                            <p:strVal val="#ppt_x"/>
                                          </p:val>
                                        </p:tav>
                                        <p:tav tm="100000">
                                          <p:val>
                                            <p:strVal val="#ppt_x"/>
                                          </p:val>
                                        </p:tav>
                                      </p:tavLst>
                                    </p:anim>
                                    <p:anim calcmode="lin" valueType="num">
                                      <p:cBhvr>
                                        <p:cTn id="17" dur="3000" fill="hold"/>
                                        <p:tgtEl>
                                          <p:spTgt spid="509955">
                                            <p:txEl>
                                              <p:pRg st="0" end="0"/>
                                            </p:txEl>
                                          </p:spTgt>
                                        </p:tgtEl>
                                        <p:attrNameLst>
                                          <p:attrName>ppt_y</p:attrName>
                                        </p:attrNameLst>
                                      </p:cBhvr>
                                      <p:tavLst>
                                        <p:tav tm="0">
                                          <p:val>
                                            <p:strVal val="#ppt_h+1"/>
                                          </p:val>
                                        </p:tav>
                                        <p:tav tm="100000">
                                          <p:val>
                                            <p:strVal val="#ppt_y"/>
                                          </p:val>
                                        </p:tav>
                                      </p:tavLst>
                                    </p:anim>
                                    <p:animEffect transition="in" filter="fade">
                                      <p:cBhvr>
                                        <p:cTn id="18" dur="3000"/>
                                        <p:tgtEl>
                                          <p:spTgt spid="509955">
                                            <p:txEl>
                                              <p:pRg st="0" end="0"/>
                                            </p:txEl>
                                          </p:spTgt>
                                        </p:tgtEl>
                                      </p:cBhvr>
                                    </p:animEffect>
                                  </p:childTnLst>
                                </p:cTn>
                              </p:par>
                            </p:childTnLst>
                          </p:cTn>
                        </p:par>
                        <p:par>
                          <p:cTn id="19" fill="hold">
                            <p:stCondLst>
                              <p:cond delay="4000"/>
                            </p:stCondLst>
                            <p:childTnLst>
                              <p:par>
                                <p:cTn id="20" presetID="58" presetClass="entr" presetSubtype="0" accel="100000" fill="hold" grpId="0" nodeType="afterEffect">
                                  <p:stCondLst>
                                    <p:cond delay="0"/>
                                  </p:stCondLst>
                                  <p:childTnLst>
                                    <p:set>
                                      <p:cBhvr>
                                        <p:cTn id="21" dur="1" fill="hold">
                                          <p:stCondLst>
                                            <p:cond delay="0"/>
                                          </p:stCondLst>
                                        </p:cTn>
                                        <p:tgtEl>
                                          <p:spTgt spid="509955">
                                            <p:txEl>
                                              <p:pRg st="1" end="1"/>
                                            </p:txEl>
                                          </p:spTgt>
                                        </p:tgtEl>
                                        <p:attrNameLst>
                                          <p:attrName>style.visibility</p:attrName>
                                        </p:attrNameLst>
                                      </p:cBhvr>
                                      <p:to>
                                        <p:strVal val="visible"/>
                                      </p:to>
                                    </p:set>
                                    <p:anim calcmode="lin" valueType="num">
                                      <p:cBhvr>
                                        <p:cTn id="22" dur="3000" fill="hold"/>
                                        <p:tgtEl>
                                          <p:spTgt spid="509955">
                                            <p:txEl>
                                              <p:pRg st="1" end="1"/>
                                            </p:txEl>
                                          </p:spTgt>
                                        </p:tgtEl>
                                        <p:attrNameLst>
                                          <p:attrName>ppt_w</p:attrName>
                                        </p:attrNameLst>
                                      </p:cBhvr>
                                      <p:tavLst>
                                        <p:tav tm="0">
                                          <p:val>
                                            <p:strVal val="#ppt_w*2.5"/>
                                          </p:val>
                                        </p:tav>
                                        <p:tav tm="100000">
                                          <p:val>
                                            <p:strVal val="#ppt_w"/>
                                          </p:val>
                                        </p:tav>
                                      </p:tavLst>
                                    </p:anim>
                                    <p:anim calcmode="lin" valueType="num">
                                      <p:cBhvr>
                                        <p:cTn id="23" dur="3000" fill="hold"/>
                                        <p:tgtEl>
                                          <p:spTgt spid="509955">
                                            <p:txEl>
                                              <p:pRg st="1" end="1"/>
                                            </p:txEl>
                                          </p:spTgt>
                                        </p:tgtEl>
                                        <p:attrNameLst>
                                          <p:attrName>ppt_h</p:attrName>
                                        </p:attrNameLst>
                                      </p:cBhvr>
                                      <p:tavLst>
                                        <p:tav tm="0">
                                          <p:val>
                                            <p:strVal val="#ppt_h*0.01"/>
                                          </p:val>
                                        </p:tav>
                                        <p:tav tm="100000">
                                          <p:val>
                                            <p:strVal val="#ppt_h"/>
                                          </p:val>
                                        </p:tav>
                                      </p:tavLst>
                                    </p:anim>
                                    <p:anim calcmode="lin" valueType="num">
                                      <p:cBhvr>
                                        <p:cTn id="24" dur="3000" fill="hold"/>
                                        <p:tgtEl>
                                          <p:spTgt spid="509955">
                                            <p:txEl>
                                              <p:pRg st="1" end="1"/>
                                            </p:txEl>
                                          </p:spTgt>
                                        </p:tgtEl>
                                        <p:attrNameLst>
                                          <p:attrName>ppt_x</p:attrName>
                                        </p:attrNameLst>
                                      </p:cBhvr>
                                      <p:tavLst>
                                        <p:tav tm="0">
                                          <p:val>
                                            <p:strVal val="#ppt_x"/>
                                          </p:val>
                                        </p:tav>
                                        <p:tav tm="100000">
                                          <p:val>
                                            <p:strVal val="#ppt_x"/>
                                          </p:val>
                                        </p:tav>
                                      </p:tavLst>
                                    </p:anim>
                                    <p:anim calcmode="lin" valueType="num">
                                      <p:cBhvr>
                                        <p:cTn id="25" dur="3000" fill="hold"/>
                                        <p:tgtEl>
                                          <p:spTgt spid="509955">
                                            <p:txEl>
                                              <p:pRg st="1" end="1"/>
                                            </p:txEl>
                                          </p:spTgt>
                                        </p:tgtEl>
                                        <p:attrNameLst>
                                          <p:attrName>ppt_y</p:attrName>
                                        </p:attrNameLst>
                                      </p:cBhvr>
                                      <p:tavLst>
                                        <p:tav tm="0">
                                          <p:val>
                                            <p:strVal val="#ppt_h+1"/>
                                          </p:val>
                                        </p:tav>
                                        <p:tav tm="100000">
                                          <p:val>
                                            <p:strVal val="#ppt_y"/>
                                          </p:val>
                                        </p:tav>
                                      </p:tavLst>
                                    </p:anim>
                                    <p:animEffect transition="in" filter="fade">
                                      <p:cBhvr>
                                        <p:cTn id="26" dur="3000"/>
                                        <p:tgtEl>
                                          <p:spTgt spid="509955">
                                            <p:txEl>
                                              <p:pRg st="1" end="1"/>
                                            </p:txEl>
                                          </p:spTgt>
                                        </p:tgtEl>
                                      </p:cBhvr>
                                    </p:animEffect>
                                  </p:childTnLst>
                                </p:cTn>
                              </p:par>
                            </p:childTnLst>
                          </p:cTn>
                        </p:par>
                        <p:par>
                          <p:cTn id="27" fill="hold">
                            <p:stCondLst>
                              <p:cond delay="7000"/>
                            </p:stCondLst>
                            <p:childTnLst>
                              <p:par>
                                <p:cTn id="28" presetID="58" presetClass="entr" presetSubtype="0" accel="100000" fill="hold" grpId="0" nodeType="afterEffect">
                                  <p:stCondLst>
                                    <p:cond delay="0"/>
                                  </p:stCondLst>
                                  <p:childTnLst>
                                    <p:set>
                                      <p:cBhvr>
                                        <p:cTn id="29" dur="1" fill="hold">
                                          <p:stCondLst>
                                            <p:cond delay="0"/>
                                          </p:stCondLst>
                                        </p:cTn>
                                        <p:tgtEl>
                                          <p:spTgt spid="509955">
                                            <p:txEl>
                                              <p:pRg st="2" end="2"/>
                                            </p:txEl>
                                          </p:spTgt>
                                        </p:tgtEl>
                                        <p:attrNameLst>
                                          <p:attrName>style.visibility</p:attrName>
                                        </p:attrNameLst>
                                      </p:cBhvr>
                                      <p:to>
                                        <p:strVal val="visible"/>
                                      </p:to>
                                    </p:set>
                                    <p:anim calcmode="lin" valueType="num">
                                      <p:cBhvr>
                                        <p:cTn id="30" dur="3000" fill="hold"/>
                                        <p:tgtEl>
                                          <p:spTgt spid="509955">
                                            <p:txEl>
                                              <p:pRg st="2" end="2"/>
                                            </p:txEl>
                                          </p:spTgt>
                                        </p:tgtEl>
                                        <p:attrNameLst>
                                          <p:attrName>ppt_w</p:attrName>
                                        </p:attrNameLst>
                                      </p:cBhvr>
                                      <p:tavLst>
                                        <p:tav tm="0">
                                          <p:val>
                                            <p:strVal val="#ppt_w*2.5"/>
                                          </p:val>
                                        </p:tav>
                                        <p:tav tm="100000">
                                          <p:val>
                                            <p:strVal val="#ppt_w"/>
                                          </p:val>
                                        </p:tav>
                                      </p:tavLst>
                                    </p:anim>
                                    <p:anim calcmode="lin" valueType="num">
                                      <p:cBhvr>
                                        <p:cTn id="31" dur="3000" fill="hold"/>
                                        <p:tgtEl>
                                          <p:spTgt spid="509955">
                                            <p:txEl>
                                              <p:pRg st="2" end="2"/>
                                            </p:txEl>
                                          </p:spTgt>
                                        </p:tgtEl>
                                        <p:attrNameLst>
                                          <p:attrName>ppt_h</p:attrName>
                                        </p:attrNameLst>
                                      </p:cBhvr>
                                      <p:tavLst>
                                        <p:tav tm="0">
                                          <p:val>
                                            <p:strVal val="#ppt_h*0.01"/>
                                          </p:val>
                                        </p:tav>
                                        <p:tav tm="100000">
                                          <p:val>
                                            <p:strVal val="#ppt_h"/>
                                          </p:val>
                                        </p:tav>
                                      </p:tavLst>
                                    </p:anim>
                                    <p:anim calcmode="lin" valueType="num">
                                      <p:cBhvr>
                                        <p:cTn id="32" dur="3000" fill="hold"/>
                                        <p:tgtEl>
                                          <p:spTgt spid="509955">
                                            <p:txEl>
                                              <p:pRg st="2" end="2"/>
                                            </p:txEl>
                                          </p:spTgt>
                                        </p:tgtEl>
                                        <p:attrNameLst>
                                          <p:attrName>ppt_x</p:attrName>
                                        </p:attrNameLst>
                                      </p:cBhvr>
                                      <p:tavLst>
                                        <p:tav tm="0">
                                          <p:val>
                                            <p:strVal val="#ppt_x"/>
                                          </p:val>
                                        </p:tav>
                                        <p:tav tm="100000">
                                          <p:val>
                                            <p:strVal val="#ppt_x"/>
                                          </p:val>
                                        </p:tav>
                                      </p:tavLst>
                                    </p:anim>
                                    <p:anim calcmode="lin" valueType="num">
                                      <p:cBhvr>
                                        <p:cTn id="33" dur="3000" fill="hold"/>
                                        <p:tgtEl>
                                          <p:spTgt spid="509955">
                                            <p:txEl>
                                              <p:pRg st="2" end="2"/>
                                            </p:txEl>
                                          </p:spTgt>
                                        </p:tgtEl>
                                        <p:attrNameLst>
                                          <p:attrName>ppt_y</p:attrName>
                                        </p:attrNameLst>
                                      </p:cBhvr>
                                      <p:tavLst>
                                        <p:tav tm="0">
                                          <p:val>
                                            <p:strVal val="#ppt_h+1"/>
                                          </p:val>
                                        </p:tav>
                                        <p:tav tm="100000">
                                          <p:val>
                                            <p:strVal val="#ppt_y"/>
                                          </p:val>
                                        </p:tav>
                                      </p:tavLst>
                                    </p:anim>
                                    <p:animEffect transition="in" filter="fade">
                                      <p:cBhvr>
                                        <p:cTn id="34" dur="3000"/>
                                        <p:tgtEl>
                                          <p:spTgt spid="509955">
                                            <p:txEl>
                                              <p:pRg st="2" end="2"/>
                                            </p:txEl>
                                          </p:spTgt>
                                        </p:tgtEl>
                                      </p:cBhvr>
                                    </p:animEffect>
                                  </p:childTnLst>
                                </p:cTn>
                              </p:par>
                            </p:childTnLst>
                          </p:cTn>
                        </p:par>
                        <p:par>
                          <p:cTn id="35" fill="hold">
                            <p:stCondLst>
                              <p:cond delay="10000"/>
                            </p:stCondLst>
                            <p:childTnLst>
                              <p:par>
                                <p:cTn id="36" presetID="58" presetClass="entr" presetSubtype="0" accel="100000" fill="hold" grpId="0" nodeType="afterEffect">
                                  <p:stCondLst>
                                    <p:cond delay="0"/>
                                  </p:stCondLst>
                                  <p:childTnLst>
                                    <p:set>
                                      <p:cBhvr>
                                        <p:cTn id="37" dur="1" fill="hold">
                                          <p:stCondLst>
                                            <p:cond delay="0"/>
                                          </p:stCondLst>
                                        </p:cTn>
                                        <p:tgtEl>
                                          <p:spTgt spid="509955">
                                            <p:txEl>
                                              <p:pRg st="3" end="3"/>
                                            </p:txEl>
                                          </p:spTgt>
                                        </p:tgtEl>
                                        <p:attrNameLst>
                                          <p:attrName>style.visibility</p:attrName>
                                        </p:attrNameLst>
                                      </p:cBhvr>
                                      <p:to>
                                        <p:strVal val="visible"/>
                                      </p:to>
                                    </p:set>
                                    <p:anim calcmode="lin" valueType="num">
                                      <p:cBhvr>
                                        <p:cTn id="38" dur="3000" fill="hold"/>
                                        <p:tgtEl>
                                          <p:spTgt spid="509955">
                                            <p:txEl>
                                              <p:pRg st="3" end="3"/>
                                            </p:txEl>
                                          </p:spTgt>
                                        </p:tgtEl>
                                        <p:attrNameLst>
                                          <p:attrName>ppt_w</p:attrName>
                                        </p:attrNameLst>
                                      </p:cBhvr>
                                      <p:tavLst>
                                        <p:tav tm="0">
                                          <p:val>
                                            <p:strVal val="#ppt_w*2.5"/>
                                          </p:val>
                                        </p:tav>
                                        <p:tav tm="100000">
                                          <p:val>
                                            <p:strVal val="#ppt_w"/>
                                          </p:val>
                                        </p:tav>
                                      </p:tavLst>
                                    </p:anim>
                                    <p:anim calcmode="lin" valueType="num">
                                      <p:cBhvr>
                                        <p:cTn id="39" dur="3000" fill="hold"/>
                                        <p:tgtEl>
                                          <p:spTgt spid="509955">
                                            <p:txEl>
                                              <p:pRg st="3" end="3"/>
                                            </p:txEl>
                                          </p:spTgt>
                                        </p:tgtEl>
                                        <p:attrNameLst>
                                          <p:attrName>ppt_h</p:attrName>
                                        </p:attrNameLst>
                                      </p:cBhvr>
                                      <p:tavLst>
                                        <p:tav tm="0">
                                          <p:val>
                                            <p:strVal val="#ppt_h*0.01"/>
                                          </p:val>
                                        </p:tav>
                                        <p:tav tm="100000">
                                          <p:val>
                                            <p:strVal val="#ppt_h"/>
                                          </p:val>
                                        </p:tav>
                                      </p:tavLst>
                                    </p:anim>
                                    <p:anim calcmode="lin" valueType="num">
                                      <p:cBhvr>
                                        <p:cTn id="40" dur="3000" fill="hold"/>
                                        <p:tgtEl>
                                          <p:spTgt spid="509955">
                                            <p:txEl>
                                              <p:pRg st="3" end="3"/>
                                            </p:txEl>
                                          </p:spTgt>
                                        </p:tgtEl>
                                        <p:attrNameLst>
                                          <p:attrName>ppt_x</p:attrName>
                                        </p:attrNameLst>
                                      </p:cBhvr>
                                      <p:tavLst>
                                        <p:tav tm="0">
                                          <p:val>
                                            <p:strVal val="#ppt_x"/>
                                          </p:val>
                                        </p:tav>
                                        <p:tav tm="100000">
                                          <p:val>
                                            <p:strVal val="#ppt_x"/>
                                          </p:val>
                                        </p:tav>
                                      </p:tavLst>
                                    </p:anim>
                                    <p:anim calcmode="lin" valueType="num">
                                      <p:cBhvr>
                                        <p:cTn id="41" dur="3000" fill="hold"/>
                                        <p:tgtEl>
                                          <p:spTgt spid="509955">
                                            <p:txEl>
                                              <p:pRg st="3" end="3"/>
                                            </p:txEl>
                                          </p:spTgt>
                                        </p:tgtEl>
                                        <p:attrNameLst>
                                          <p:attrName>ppt_y</p:attrName>
                                        </p:attrNameLst>
                                      </p:cBhvr>
                                      <p:tavLst>
                                        <p:tav tm="0">
                                          <p:val>
                                            <p:strVal val="#ppt_h+1"/>
                                          </p:val>
                                        </p:tav>
                                        <p:tav tm="100000">
                                          <p:val>
                                            <p:strVal val="#ppt_y"/>
                                          </p:val>
                                        </p:tav>
                                      </p:tavLst>
                                    </p:anim>
                                    <p:animEffect transition="in" filter="fade">
                                      <p:cBhvr>
                                        <p:cTn id="42" dur="3000"/>
                                        <p:tgtEl>
                                          <p:spTgt spid="509955">
                                            <p:txEl>
                                              <p:pRg st="3" end="3"/>
                                            </p:txEl>
                                          </p:spTgt>
                                        </p:tgtEl>
                                      </p:cBhvr>
                                    </p:animEffect>
                                  </p:childTnLst>
                                </p:cTn>
                              </p:par>
                            </p:childTnLst>
                          </p:cTn>
                        </p:par>
                        <p:par>
                          <p:cTn id="43" fill="hold">
                            <p:stCondLst>
                              <p:cond delay="13000"/>
                            </p:stCondLst>
                            <p:childTnLst>
                              <p:par>
                                <p:cTn id="44" presetID="58" presetClass="entr" presetSubtype="0" accel="100000" fill="hold" grpId="0" nodeType="afterEffect">
                                  <p:stCondLst>
                                    <p:cond delay="0"/>
                                  </p:stCondLst>
                                  <p:childTnLst>
                                    <p:set>
                                      <p:cBhvr>
                                        <p:cTn id="45" dur="1" fill="hold">
                                          <p:stCondLst>
                                            <p:cond delay="0"/>
                                          </p:stCondLst>
                                        </p:cTn>
                                        <p:tgtEl>
                                          <p:spTgt spid="509955">
                                            <p:txEl>
                                              <p:pRg st="4" end="4"/>
                                            </p:txEl>
                                          </p:spTgt>
                                        </p:tgtEl>
                                        <p:attrNameLst>
                                          <p:attrName>style.visibility</p:attrName>
                                        </p:attrNameLst>
                                      </p:cBhvr>
                                      <p:to>
                                        <p:strVal val="visible"/>
                                      </p:to>
                                    </p:set>
                                    <p:anim calcmode="lin" valueType="num">
                                      <p:cBhvr>
                                        <p:cTn id="46" dur="3000" fill="hold"/>
                                        <p:tgtEl>
                                          <p:spTgt spid="509955">
                                            <p:txEl>
                                              <p:pRg st="4" end="4"/>
                                            </p:txEl>
                                          </p:spTgt>
                                        </p:tgtEl>
                                        <p:attrNameLst>
                                          <p:attrName>ppt_w</p:attrName>
                                        </p:attrNameLst>
                                      </p:cBhvr>
                                      <p:tavLst>
                                        <p:tav tm="0">
                                          <p:val>
                                            <p:strVal val="#ppt_w*2.5"/>
                                          </p:val>
                                        </p:tav>
                                        <p:tav tm="100000">
                                          <p:val>
                                            <p:strVal val="#ppt_w"/>
                                          </p:val>
                                        </p:tav>
                                      </p:tavLst>
                                    </p:anim>
                                    <p:anim calcmode="lin" valueType="num">
                                      <p:cBhvr>
                                        <p:cTn id="47" dur="3000" fill="hold"/>
                                        <p:tgtEl>
                                          <p:spTgt spid="509955">
                                            <p:txEl>
                                              <p:pRg st="4" end="4"/>
                                            </p:txEl>
                                          </p:spTgt>
                                        </p:tgtEl>
                                        <p:attrNameLst>
                                          <p:attrName>ppt_h</p:attrName>
                                        </p:attrNameLst>
                                      </p:cBhvr>
                                      <p:tavLst>
                                        <p:tav tm="0">
                                          <p:val>
                                            <p:strVal val="#ppt_h*0.01"/>
                                          </p:val>
                                        </p:tav>
                                        <p:tav tm="100000">
                                          <p:val>
                                            <p:strVal val="#ppt_h"/>
                                          </p:val>
                                        </p:tav>
                                      </p:tavLst>
                                    </p:anim>
                                    <p:anim calcmode="lin" valueType="num">
                                      <p:cBhvr>
                                        <p:cTn id="48" dur="3000" fill="hold"/>
                                        <p:tgtEl>
                                          <p:spTgt spid="509955">
                                            <p:txEl>
                                              <p:pRg st="4" end="4"/>
                                            </p:txEl>
                                          </p:spTgt>
                                        </p:tgtEl>
                                        <p:attrNameLst>
                                          <p:attrName>ppt_x</p:attrName>
                                        </p:attrNameLst>
                                      </p:cBhvr>
                                      <p:tavLst>
                                        <p:tav tm="0">
                                          <p:val>
                                            <p:strVal val="#ppt_x"/>
                                          </p:val>
                                        </p:tav>
                                        <p:tav tm="100000">
                                          <p:val>
                                            <p:strVal val="#ppt_x"/>
                                          </p:val>
                                        </p:tav>
                                      </p:tavLst>
                                    </p:anim>
                                    <p:anim calcmode="lin" valueType="num">
                                      <p:cBhvr>
                                        <p:cTn id="49" dur="3000" fill="hold"/>
                                        <p:tgtEl>
                                          <p:spTgt spid="509955">
                                            <p:txEl>
                                              <p:pRg st="4" end="4"/>
                                            </p:txEl>
                                          </p:spTgt>
                                        </p:tgtEl>
                                        <p:attrNameLst>
                                          <p:attrName>ppt_y</p:attrName>
                                        </p:attrNameLst>
                                      </p:cBhvr>
                                      <p:tavLst>
                                        <p:tav tm="0">
                                          <p:val>
                                            <p:strVal val="#ppt_h+1"/>
                                          </p:val>
                                        </p:tav>
                                        <p:tav tm="100000">
                                          <p:val>
                                            <p:strVal val="#ppt_y"/>
                                          </p:val>
                                        </p:tav>
                                      </p:tavLst>
                                    </p:anim>
                                    <p:animEffect transition="in" filter="fade">
                                      <p:cBhvr>
                                        <p:cTn id="50" dur="3000"/>
                                        <p:tgtEl>
                                          <p:spTgt spid="509955">
                                            <p:txEl>
                                              <p:pRg st="4" end="4"/>
                                            </p:txEl>
                                          </p:spTgt>
                                        </p:tgtEl>
                                      </p:cBhvr>
                                    </p:animEffect>
                                  </p:childTnLst>
                                </p:cTn>
                              </p:par>
                            </p:childTnLst>
                          </p:cTn>
                        </p:par>
                        <p:par>
                          <p:cTn id="51" fill="hold">
                            <p:stCondLst>
                              <p:cond delay="16000"/>
                            </p:stCondLst>
                            <p:childTnLst>
                              <p:par>
                                <p:cTn id="52" presetID="58" presetClass="entr" presetSubtype="0" accel="100000" fill="hold" grpId="0" nodeType="afterEffect">
                                  <p:stCondLst>
                                    <p:cond delay="0"/>
                                  </p:stCondLst>
                                  <p:childTnLst>
                                    <p:set>
                                      <p:cBhvr>
                                        <p:cTn id="53" dur="1" fill="hold">
                                          <p:stCondLst>
                                            <p:cond delay="0"/>
                                          </p:stCondLst>
                                        </p:cTn>
                                        <p:tgtEl>
                                          <p:spTgt spid="509955">
                                            <p:txEl>
                                              <p:pRg st="5" end="5"/>
                                            </p:txEl>
                                          </p:spTgt>
                                        </p:tgtEl>
                                        <p:attrNameLst>
                                          <p:attrName>style.visibility</p:attrName>
                                        </p:attrNameLst>
                                      </p:cBhvr>
                                      <p:to>
                                        <p:strVal val="visible"/>
                                      </p:to>
                                    </p:set>
                                    <p:anim calcmode="lin" valueType="num">
                                      <p:cBhvr>
                                        <p:cTn id="54" dur="3000" fill="hold"/>
                                        <p:tgtEl>
                                          <p:spTgt spid="509955">
                                            <p:txEl>
                                              <p:pRg st="5" end="5"/>
                                            </p:txEl>
                                          </p:spTgt>
                                        </p:tgtEl>
                                        <p:attrNameLst>
                                          <p:attrName>ppt_w</p:attrName>
                                        </p:attrNameLst>
                                      </p:cBhvr>
                                      <p:tavLst>
                                        <p:tav tm="0">
                                          <p:val>
                                            <p:strVal val="#ppt_w*2.5"/>
                                          </p:val>
                                        </p:tav>
                                        <p:tav tm="100000">
                                          <p:val>
                                            <p:strVal val="#ppt_w"/>
                                          </p:val>
                                        </p:tav>
                                      </p:tavLst>
                                    </p:anim>
                                    <p:anim calcmode="lin" valueType="num">
                                      <p:cBhvr>
                                        <p:cTn id="55" dur="3000" fill="hold"/>
                                        <p:tgtEl>
                                          <p:spTgt spid="509955">
                                            <p:txEl>
                                              <p:pRg st="5" end="5"/>
                                            </p:txEl>
                                          </p:spTgt>
                                        </p:tgtEl>
                                        <p:attrNameLst>
                                          <p:attrName>ppt_h</p:attrName>
                                        </p:attrNameLst>
                                      </p:cBhvr>
                                      <p:tavLst>
                                        <p:tav tm="0">
                                          <p:val>
                                            <p:strVal val="#ppt_h*0.01"/>
                                          </p:val>
                                        </p:tav>
                                        <p:tav tm="100000">
                                          <p:val>
                                            <p:strVal val="#ppt_h"/>
                                          </p:val>
                                        </p:tav>
                                      </p:tavLst>
                                    </p:anim>
                                    <p:anim calcmode="lin" valueType="num">
                                      <p:cBhvr>
                                        <p:cTn id="56" dur="3000" fill="hold"/>
                                        <p:tgtEl>
                                          <p:spTgt spid="509955">
                                            <p:txEl>
                                              <p:pRg st="5" end="5"/>
                                            </p:txEl>
                                          </p:spTgt>
                                        </p:tgtEl>
                                        <p:attrNameLst>
                                          <p:attrName>ppt_x</p:attrName>
                                        </p:attrNameLst>
                                      </p:cBhvr>
                                      <p:tavLst>
                                        <p:tav tm="0">
                                          <p:val>
                                            <p:strVal val="#ppt_x"/>
                                          </p:val>
                                        </p:tav>
                                        <p:tav tm="100000">
                                          <p:val>
                                            <p:strVal val="#ppt_x"/>
                                          </p:val>
                                        </p:tav>
                                      </p:tavLst>
                                    </p:anim>
                                    <p:anim calcmode="lin" valueType="num">
                                      <p:cBhvr>
                                        <p:cTn id="57" dur="3000" fill="hold"/>
                                        <p:tgtEl>
                                          <p:spTgt spid="509955">
                                            <p:txEl>
                                              <p:pRg st="5" end="5"/>
                                            </p:txEl>
                                          </p:spTgt>
                                        </p:tgtEl>
                                        <p:attrNameLst>
                                          <p:attrName>ppt_y</p:attrName>
                                        </p:attrNameLst>
                                      </p:cBhvr>
                                      <p:tavLst>
                                        <p:tav tm="0">
                                          <p:val>
                                            <p:strVal val="#ppt_h+1"/>
                                          </p:val>
                                        </p:tav>
                                        <p:tav tm="100000">
                                          <p:val>
                                            <p:strVal val="#ppt_y"/>
                                          </p:val>
                                        </p:tav>
                                      </p:tavLst>
                                    </p:anim>
                                    <p:animEffect transition="in" filter="fade">
                                      <p:cBhvr>
                                        <p:cTn id="58" dur="3000"/>
                                        <p:tgtEl>
                                          <p:spTgt spid="5099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4" grpId="0"/>
      <p:bldP spid="50995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80" name="Rectangle 4"/>
          <p:cNvSpPr>
            <a:spLocks noGrp="1" noRot="1" noChangeArrowheads="1"/>
          </p:cNvSpPr>
          <p:nvPr>
            <p:ph type="title"/>
          </p:nvPr>
        </p:nvSpPr>
        <p:spPr/>
        <p:txBody>
          <a:bodyPr/>
          <a:lstStyle/>
          <a:p>
            <a:pPr algn="ctr"/>
            <a:r>
              <a:rPr lang="en-US" dirty="0"/>
              <a:t>The Parts of Physical Fitness</a:t>
            </a:r>
          </a:p>
        </p:txBody>
      </p:sp>
      <p:sp>
        <p:nvSpPr>
          <p:cNvPr id="510981" name="Rectangle 5"/>
          <p:cNvSpPr>
            <a:spLocks noGrp="1" noRot="1" noChangeArrowheads="1"/>
          </p:cNvSpPr>
          <p:nvPr>
            <p:ph type="body" sz="half" idx="1"/>
          </p:nvPr>
        </p:nvSpPr>
        <p:spPr>
          <a:xfrm>
            <a:off x="838200" y="1905000"/>
            <a:ext cx="3505200" cy="4953000"/>
          </a:xfrm>
        </p:spPr>
        <p:txBody>
          <a:bodyPr/>
          <a:lstStyle/>
          <a:p>
            <a:pPr algn="ctr"/>
            <a:r>
              <a:rPr lang="en-US" dirty="0">
                <a:solidFill>
                  <a:srgbClr val="FF0000"/>
                </a:solidFill>
              </a:rPr>
              <a:t>Health - Related Physical Fitness</a:t>
            </a:r>
          </a:p>
          <a:p>
            <a:pPr algn="ctr">
              <a:buFont typeface="Wingdings" pitchFamily="2" charset="2"/>
              <a:buNone/>
            </a:pPr>
            <a:endParaRPr lang="en-US" dirty="0">
              <a:solidFill>
                <a:srgbClr val="FFEEBF"/>
              </a:solidFill>
            </a:endParaRPr>
          </a:p>
        </p:txBody>
      </p:sp>
      <p:sp>
        <p:nvSpPr>
          <p:cNvPr id="510982" name="Rectangle 6"/>
          <p:cNvSpPr>
            <a:spLocks noGrp="1" noRot="1" noChangeArrowheads="1"/>
          </p:cNvSpPr>
          <p:nvPr>
            <p:ph type="body" sz="half" idx="2"/>
          </p:nvPr>
        </p:nvSpPr>
        <p:spPr>
          <a:xfrm>
            <a:off x="4572000" y="1905000"/>
            <a:ext cx="4273550" cy="4191000"/>
          </a:xfrm>
        </p:spPr>
        <p:txBody>
          <a:bodyPr/>
          <a:lstStyle/>
          <a:p>
            <a:pPr algn="ctr">
              <a:buFont typeface="Wingdings" pitchFamily="2" charset="2"/>
              <a:buChar char="v"/>
            </a:pPr>
            <a:r>
              <a:rPr lang="en-US" dirty="0">
                <a:solidFill>
                  <a:srgbClr val="FF0000"/>
                </a:solidFill>
              </a:rPr>
              <a:t>   Skill - Related Physical Fitness</a:t>
            </a:r>
          </a:p>
          <a:p>
            <a:pPr algn="ctr">
              <a:buFont typeface="Wingdings" pitchFamily="2" charset="2"/>
              <a:buNone/>
            </a:pPr>
            <a:endParaRPr lang="en-US" dirty="0">
              <a:solidFill>
                <a:srgbClr val="FF0000"/>
              </a:solidFill>
            </a:endParaRPr>
          </a:p>
          <a:p>
            <a:pPr algn="ctr">
              <a:buFont typeface="Wingdings" pitchFamily="2" charset="2"/>
              <a:buNone/>
            </a:pPr>
            <a:endParaRPr lang="en-US" dirty="0">
              <a:solidFill>
                <a:srgbClr val="FF0000"/>
              </a:solidFill>
            </a:endParaRPr>
          </a:p>
        </p:txBody>
      </p:sp>
      <p:pic>
        <p:nvPicPr>
          <p:cNvPr id="510985" name="Picture 9" descr="212037[1]"/>
          <p:cNvPicPr>
            <a:picLocks noChangeAspect="1" noChangeArrowheads="1"/>
          </p:cNvPicPr>
          <p:nvPr/>
        </p:nvPicPr>
        <p:blipFill>
          <a:blip r:embed="rId2"/>
          <a:srcRect/>
          <a:stretch>
            <a:fillRect/>
          </a:stretch>
        </p:blipFill>
        <p:spPr bwMode="auto">
          <a:xfrm>
            <a:off x="5486400" y="3048000"/>
            <a:ext cx="2824163" cy="2003425"/>
          </a:xfrm>
          <a:prstGeom prst="rect">
            <a:avLst/>
          </a:prstGeom>
          <a:noFill/>
        </p:spPr>
      </p:pic>
      <p:pic>
        <p:nvPicPr>
          <p:cNvPr id="510986" name="Picture 10" descr="254217[1]"/>
          <p:cNvPicPr>
            <a:picLocks noChangeAspect="1" noChangeArrowheads="1"/>
          </p:cNvPicPr>
          <p:nvPr/>
        </p:nvPicPr>
        <p:blipFill>
          <a:blip r:embed="rId3"/>
          <a:srcRect/>
          <a:stretch>
            <a:fillRect/>
          </a:stretch>
        </p:blipFill>
        <p:spPr bwMode="auto">
          <a:xfrm>
            <a:off x="1828800" y="2971800"/>
            <a:ext cx="1846263" cy="2601913"/>
          </a:xfrm>
          <a:prstGeom prst="rect">
            <a:avLst/>
          </a:prstGeom>
          <a:noFill/>
        </p:spPr>
      </p:pic>
      <p:sp>
        <p:nvSpPr>
          <p:cNvPr id="510987" name="Rectangle 11"/>
          <p:cNvSpPr>
            <a:spLocks noChangeArrowheads="1"/>
          </p:cNvSpPr>
          <p:nvPr/>
        </p:nvSpPr>
        <p:spPr bwMode="auto">
          <a:xfrm>
            <a:off x="990600" y="5791200"/>
            <a:ext cx="3048000" cy="946150"/>
          </a:xfrm>
          <a:prstGeom prst="rect">
            <a:avLst/>
          </a:prstGeom>
          <a:noFill/>
          <a:ln w="9525">
            <a:noFill/>
            <a:miter lim="800000"/>
            <a:headEnd/>
            <a:tailEnd/>
          </a:ln>
          <a:effectLst/>
        </p:spPr>
        <p:txBody>
          <a:bodyPr>
            <a:spAutoFit/>
          </a:bodyPr>
          <a:lstStyle/>
          <a:p>
            <a:pPr algn="ctr" eaLnBrk="1" hangingPunct="1">
              <a:spcBef>
                <a:spcPct val="20000"/>
              </a:spcBef>
              <a:buClr>
                <a:schemeClr val="hlink"/>
              </a:buClr>
              <a:buFont typeface="Wingdings" pitchFamily="2" charset="2"/>
              <a:buChar char="§"/>
            </a:pPr>
            <a:r>
              <a:rPr lang="en-US" sz="2800">
                <a:solidFill>
                  <a:srgbClr val="FFEEBF"/>
                </a:solidFill>
                <a:effectLst>
                  <a:outerShdw blurRad="38100" dist="38100" dir="2700000" algn="tl">
                    <a:srgbClr val="000000"/>
                  </a:outerShdw>
                </a:effectLst>
              </a:rPr>
              <a:t>  It helps you stay healthy</a:t>
            </a:r>
          </a:p>
        </p:txBody>
      </p:sp>
      <p:sp>
        <p:nvSpPr>
          <p:cNvPr id="510988" name="Rectangle 12"/>
          <p:cNvSpPr>
            <a:spLocks noChangeArrowheads="1"/>
          </p:cNvSpPr>
          <p:nvPr/>
        </p:nvSpPr>
        <p:spPr bwMode="auto">
          <a:xfrm>
            <a:off x="4267200" y="5181600"/>
            <a:ext cx="4632325" cy="1373188"/>
          </a:xfrm>
          <a:prstGeom prst="rect">
            <a:avLst/>
          </a:prstGeom>
          <a:noFill/>
          <a:ln w="9525">
            <a:noFill/>
            <a:miter lim="800000"/>
            <a:headEnd/>
            <a:tailEnd/>
          </a:ln>
          <a:effectLst/>
        </p:spPr>
        <p:txBody>
          <a:bodyPr>
            <a:spAutoFit/>
          </a:bodyPr>
          <a:lstStyle/>
          <a:p>
            <a:pPr algn="ctr" eaLnBrk="1" hangingPunct="1">
              <a:spcBef>
                <a:spcPct val="20000"/>
              </a:spcBef>
              <a:buClr>
                <a:schemeClr val="hlink"/>
              </a:buClr>
              <a:buFont typeface="Wingdings" pitchFamily="2" charset="2"/>
              <a:buChar char="v"/>
            </a:pPr>
            <a:r>
              <a:rPr lang="en-US" sz="2800">
                <a:solidFill>
                  <a:srgbClr val="FFEEBF"/>
                </a:solidFill>
                <a:effectLst>
                  <a:outerShdw blurRad="38100" dist="38100" dir="2700000" algn="tl">
                    <a:srgbClr val="000000"/>
                  </a:outerShdw>
                </a:effectLst>
              </a:rPr>
              <a:t>    It helps you perform well in sports and activities that require certain skills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510980"/>
                                        </p:tgtEl>
                                        <p:attrNameLst>
                                          <p:attrName>style.visibility</p:attrName>
                                        </p:attrNameLst>
                                      </p:cBhvr>
                                      <p:to>
                                        <p:strVal val="visible"/>
                                      </p:to>
                                    </p:set>
                                    <p:anim calcmode="lin" valueType="num">
                                      <p:cBhvr>
                                        <p:cTn id="7" dur="1000" fill="hold"/>
                                        <p:tgtEl>
                                          <p:spTgt spid="510980"/>
                                        </p:tgtEl>
                                        <p:attrNameLst>
                                          <p:attrName>ppt_w</p:attrName>
                                        </p:attrNameLst>
                                      </p:cBhvr>
                                      <p:tavLst>
                                        <p:tav tm="0">
                                          <p:val>
                                            <p:fltVal val="0"/>
                                          </p:val>
                                        </p:tav>
                                        <p:tav tm="100000">
                                          <p:val>
                                            <p:strVal val="#ppt_w"/>
                                          </p:val>
                                        </p:tav>
                                      </p:tavLst>
                                    </p:anim>
                                    <p:anim calcmode="lin" valueType="num">
                                      <p:cBhvr>
                                        <p:cTn id="8" dur="1000" fill="hold"/>
                                        <p:tgtEl>
                                          <p:spTgt spid="510980"/>
                                        </p:tgtEl>
                                        <p:attrNameLst>
                                          <p:attrName>ppt_h</p:attrName>
                                        </p:attrNameLst>
                                      </p:cBhvr>
                                      <p:tavLst>
                                        <p:tav tm="0">
                                          <p:val>
                                            <p:fltVal val="0"/>
                                          </p:val>
                                        </p:tav>
                                        <p:tav tm="100000">
                                          <p:val>
                                            <p:strVal val="#ppt_h"/>
                                          </p:val>
                                        </p:tav>
                                      </p:tavLst>
                                    </p:anim>
                                    <p:anim calcmode="lin" valueType="num">
                                      <p:cBhvr>
                                        <p:cTn id="9" dur="1000" fill="hold"/>
                                        <p:tgtEl>
                                          <p:spTgt spid="510980"/>
                                        </p:tgtEl>
                                        <p:attrNameLst>
                                          <p:attrName>ppt_x</p:attrName>
                                        </p:attrNameLst>
                                      </p:cBhvr>
                                      <p:tavLst>
                                        <p:tav tm="0">
                                          <p:val>
                                            <p:fltVal val="0.5"/>
                                          </p:val>
                                        </p:tav>
                                        <p:tav tm="100000">
                                          <p:val>
                                            <p:strVal val="#ppt_x"/>
                                          </p:val>
                                        </p:tav>
                                      </p:tavLst>
                                    </p:anim>
                                    <p:anim calcmode="lin" valueType="num">
                                      <p:cBhvr>
                                        <p:cTn id="10" dur="1000" fill="hold"/>
                                        <p:tgtEl>
                                          <p:spTgt spid="510980"/>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9" presetClass="entr" presetSubtype="10" fill="hold" grpId="0" nodeType="afterEffect">
                                  <p:stCondLst>
                                    <p:cond delay="0"/>
                                  </p:stCondLst>
                                  <p:childTnLst>
                                    <p:set>
                                      <p:cBhvr>
                                        <p:cTn id="13" dur="1" fill="hold">
                                          <p:stCondLst>
                                            <p:cond delay="0"/>
                                          </p:stCondLst>
                                        </p:cTn>
                                        <p:tgtEl>
                                          <p:spTgt spid="510981">
                                            <p:txEl>
                                              <p:pRg st="0" end="0"/>
                                            </p:txEl>
                                          </p:spTgt>
                                        </p:tgtEl>
                                        <p:attrNameLst>
                                          <p:attrName>style.visibility</p:attrName>
                                        </p:attrNameLst>
                                      </p:cBhvr>
                                      <p:to>
                                        <p:strVal val="visible"/>
                                      </p:to>
                                    </p:set>
                                    <p:anim calcmode="lin" valueType="num">
                                      <p:cBhvr>
                                        <p:cTn id="14" dur="3000" fill="hold"/>
                                        <p:tgtEl>
                                          <p:spTgt spid="510981">
                                            <p:txEl>
                                              <p:pRg st="0" end="0"/>
                                            </p:txEl>
                                          </p:spTgt>
                                        </p:tgtEl>
                                        <p:attrNameLst>
                                          <p:attrName>ppt_w</p:attrName>
                                        </p:attrNameLst>
                                      </p:cBhvr>
                                      <p:tavLst>
                                        <p:tav tm="0" fmla="#ppt_w*sin(2.5*pi*$)">
                                          <p:val>
                                            <p:fltVal val="0"/>
                                          </p:val>
                                        </p:tav>
                                        <p:tav tm="100000">
                                          <p:val>
                                            <p:fltVal val="1"/>
                                          </p:val>
                                        </p:tav>
                                      </p:tavLst>
                                    </p:anim>
                                    <p:anim calcmode="lin" valueType="num">
                                      <p:cBhvr>
                                        <p:cTn id="15" dur="3000" fill="hold"/>
                                        <p:tgtEl>
                                          <p:spTgt spid="510981">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19" presetClass="entr" presetSubtype="10" fill="hold" grpId="0" nodeType="afterEffect">
                                  <p:stCondLst>
                                    <p:cond delay="0"/>
                                  </p:stCondLst>
                                  <p:childTnLst>
                                    <p:set>
                                      <p:cBhvr>
                                        <p:cTn id="18" dur="1" fill="hold">
                                          <p:stCondLst>
                                            <p:cond delay="0"/>
                                          </p:stCondLst>
                                        </p:cTn>
                                        <p:tgtEl>
                                          <p:spTgt spid="510982">
                                            <p:txEl>
                                              <p:pRg st="0" end="0"/>
                                            </p:txEl>
                                          </p:spTgt>
                                        </p:tgtEl>
                                        <p:attrNameLst>
                                          <p:attrName>style.visibility</p:attrName>
                                        </p:attrNameLst>
                                      </p:cBhvr>
                                      <p:to>
                                        <p:strVal val="visible"/>
                                      </p:to>
                                    </p:set>
                                    <p:anim calcmode="lin" valueType="num">
                                      <p:cBhvr>
                                        <p:cTn id="19" dur="3000" fill="hold"/>
                                        <p:tgtEl>
                                          <p:spTgt spid="510982">
                                            <p:txEl>
                                              <p:pRg st="0" end="0"/>
                                            </p:txEl>
                                          </p:spTgt>
                                        </p:tgtEl>
                                        <p:attrNameLst>
                                          <p:attrName>ppt_w</p:attrName>
                                        </p:attrNameLst>
                                      </p:cBhvr>
                                      <p:tavLst>
                                        <p:tav tm="0" fmla="#ppt_w*sin(2.5*pi*$)">
                                          <p:val>
                                            <p:fltVal val="0"/>
                                          </p:val>
                                        </p:tav>
                                        <p:tav tm="100000">
                                          <p:val>
                                            <p:fltVal val="1"/>
                                          </p:val>
                                        </p:tav>
                                      </p:tavLst>
                                    </p:anim>
                                    <p:anim calcmode="lin" valueType="num">
                                      <p:cBhvr>
                                        <p:cTn id="20" dur="3000" fill="hold"/>
                                        <p:tgtEl>
                                          <p:spTgt spid="510982">
                                            <p:txEl>
                                              <p:pRg st="0" end="0"/>
                                            </p:txEl>
                                          </p:spTgt>
                                        </p:tgtEl>
                                        <p:attrNameLst>
                                          <p:attrName>ppt_h</p:attrName>
                                        </p:attrNameLst>
                                      </p:cBhvr>
                                      <p:tavLst>
                                        <p:tav tm="0">
                                          <p:val>
                                            <p:strVal val="#ppt_h"/>
                                          </p:val>
                                        </p:tav>
                                        <p:tav tm="100000">
                                          <p:val>
                                            <p:strVal val="#ppt_h"/>
                                          </p:val>
                                        </p:tav>
                                      </p:tavLst>
                                    </p:anim>
                                  </p:childTnLst>
                                </p:cTn>
                              </p:par>
                            </p:childTnLst>
                          </p:cTn>
                        </p:par>
                        <p:par>
                          <p:cTn id="21" fill="hold">
                            <p:stCondLst>
                              <p:cond delay="7000"/>
                            </p:stCondLst>
                            <p:childTnLst>
                              <p:par>
                                <p:cTn id="22" presetID="49" presetClass="entr" presetSubtype="0" decel="100000" fill="hold" nodeType="afterEffect">
                                  <p:stCondLst>
                                    <p:cond delay="0"/>
                                  </p:stCondLst>
                                  <p:childTnLst>
                                    <p:set>
                                      <p:cBhvr>
                                        <p:cTn id="23" dur="1" fill="hold">
                                          <p:stCondLst>
                                            <p:cond delay="0"/>
                                          </p:stCondLst>
                                        </p:cTn>
                                        <p:tgtEl>
                                          <p:spTgt spid="510986"/>
                                        </p:tgtEl>
                                        <p:attrNameLst>
                                          <p:attrName>style.visibility</p:attrName>
                                        </p:attrNameLst>
                                      </p:cBhvr>
                                      <p:to>
                                        <p:strVal val="visible"/>
                                      </p:to>
                                    </p:set>
                                    <p:anim calcmode="lin" valueType="num">
                                      <p:cBhvr>
                                        <p:cTn id="24" dur="500" fill="hold"/>
                                        <p:tgtEl>
                                          <p:spTgt spid="510986"/>
                                        </p:tgtEl>
                                        <p:attrNameLst>
                                          <p:attrName>ppt_w</p:attrName>
                                        </p:attrNameLst>
                                      </p:cBhvr>
                                      <p:tavLst>
                                        <p:tav tm="0">
                                          <p:val>
                                            <p:fltVal val="0"/>
                                          </p:val>
                                        </p:tav>
                                        <p:tav tm="100000">
                                          <p:val>
                                            <p:strVal val="#ppt_w"/>
                                          </p:val>
                                        </p:tav>
                                      </p:tavLst>
                                    </p:anim>
                                    <p:anim calcmode="lin" valueType="num">
                                      <p:cBhvr>
                                        <p:cTn id="25" dur="500" fill="hold"/>
                                        <p:tgtEl>
                                          <p:spTgt spid="510986"/>
                                        </p:tgtEl>
                                        <p:attrNameLst>
                                          <p:attrName>ppt_h</p:attrName>
                                        </p:attrNameLst>
                                      </p:cBhvr>
                                      <p:tavLst>
                                        <p:tav tm="0">
                                          <p:val>
                                            <p:fltVal val="0"/>
                                          </p:val>
                                        </p:tav>
                                        <p:tav tm="100000">
                                          <p:val>
                                            <p:strVal val="#ppt_h"/>
                                          </p:val>
                                        </p:tav>
                                      </p:tavLst>
                                    </p:anim>
                                    <p:anim calcmode="lin" valueType="num">
                                      <p:cBhvr>
                                        <p:cTn id="26" dur="500" fill="hold"/>
                                        <p:tgtEl>
                                          <p:spTgt spid="510986"/>
                                        </p:tgtEl>
                                        <p:attrNameLst>
                                          <p:attrName>style.rotation</p:attrName>
                                        </p:attrNameLst>
                                      </p:cBhvr>
                                      <p:tavLst>
                                        <p:tav tm="0">
                                          <p:val>
                                            <p:fltVal val="360"/>
                                          </p:val>
                                        </p:tav>
                                        <p:tav tm="100000">
                                          <p:val>
                                            <p:fltVal val="0"/>
                                          </p:val>
                                        </p:tav>
                                      </p:tavLst>
                                    </p:anim>
                                    <p:animEffect transition="in" filter="fade">
                                      <p:cBhvr>
                                        <p:cTn id="27" dur="500"/>
                                        <p:tgtEl>
                                          <p:spTgt spid="510986"/>
                                        </p:tgtEl>
                                      </p:cBhvr>
                                    </p:animEffect>
                                  </p:childTnLst>
                                </p:cTn>
                              </p:par>
                              <p:par>
                                <p:cTn id="28" presetID="49" presetClass="entr" presetSubtype="0" decel="100000" fill="hold" nodeType="withEffect">
                                  <p:stCondLst>
                                    <p:cond delay="0"/>
                                  </p:stCondLst>
                                  <p:childTnLst>
                                    <p:set>
                                      <p:cBhvr>
                                        <p:cTn id="29" dur="1" fill="hold">
                                          <p:stCondLst>
                                            <p:cond delay="0"/>
                                          </p:stCondLst>
                                        </p:cTn>
                                        <p:tgtEl>
                                          <p:spTgt spid="510985"/>
                                        </p:tgtEl>
                                        <p:attrNameLst>
                                          <p:attrName>style.visibility</p:attrName>
                                        </p:attrNameLst>
                                      </p:cBhvr>
                                      <p:to>
                                        <p:strVal val="visible"/>
                                      </p:to>
                                    </p:set>
                                    <p:anim calcmode="lin" valueType="num">
                                      <p:cBhvr>
                                        <p:cTn id="30" dur="500" fill="hold"/>
                                        <p:tgtEl>
                                          <p:spTgt spid="510985"/>
                                        </p:tgtEl>
                                        <p:attrNameLst>
                                          <p:attrName>ppt_w</p:attrName>
                                        </p:attrNameLst>
                                      </p:cBhvr>
                                      <p:tavLst>
                                        <p:tav tm="0">
                                          <p:val>
                                            <p:fltVal val="0"/>
                                          </p:val>
                                        </p:tav>
                                        <p:tav tm="100000">
                                          <p:val>
                                            <p:strVal val="#ppt_w"/>
                                          </p:val>
                                        </p:tav>
                                      </p:tavLst>
                                    </p:anim>
                                    <p:anim calcmode="lin" valueType="num">
                                      <p:cBhvr>
                                        <p:cTn id="31" dur="500" fill="hold"/>
                                        <p:tgtEl>
                                          <p:spTgt spid="510985"/>
                                        </p:tgtEl>
                                        <p:attrNameLst>
                                          <p:attrName>ppt_h</p:attrName>
                                        </p:attrNameLst>
                                      </p:cBhvr>
                                      <p:tavLst>
                                        <p:tav tm="0">
                                          <p:val>
                                            <p:fltVal val="0"/>
                                          </p:val>
                                        </p:tav>
                                        <p:tav tm="100000">
                                          <p:val>
                                            <p:strVal val="#ppt_h"/>
                                          </p:val>
                                        </p:tav>
                                      </p:tavLst>
                                    </p:anim>
                                    <p:anim calcmode="lin" valueType="num">
                                      <p:cBhvr>
                                        <p:cTn id="32" dur="500" fill="hold"/>
                                        <p:tgtEl>
                                          <p:spTgt spid="510985"/>
                                        </p:tgtEl>
                                        <p:attrNameLst>
                                          <p:attrName>style.rotation</p:attrName>
                                        </p:attrNameLst>
                                      </p:cBhvr>
                                      <p:tavLst>
                                        <p:tav tm="0">
                                          <p:val>
                                            <p:fltVal val="360"/>
                                          </p:val>
                                        </p:tav>
                                        <p:tav tm="100000">
                                          <p:val>
                                            <p:fltVal val="0"/>
                                          </p:val>
                                        </p:tav>
                                      </p:tavLst>
                                    </p:anim>
                                    <p:animEffect transition="in" filter="fade">
                                      <p:cBhvr>
                                        <p:cTn id="33" dur="500"/>
                                        <p:tgtEl>
                                          <p:spTgt spid="510985"/>
                                        </p:tgtEl>
                                      </p:cBhvr>
                                    </p:animEffect>
                                  </p:childTnLst>
                                </p:cTn>
                              </p:par>
                            </p:childTnLst>
                          </p:cTn>
                        </p:par>
                        <p:par>
                          <p:cTn id="34" fill="hold">
                            <p:stCondLst>
                              <p:cond delay="750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510987"/>
                                        </p:tgtEl>
                                        <p:attrNameLst>
                                          <p:attrName>style.visibility</p:attrName>
                                        </p:attrNameLst>
                                      </p:cBhvr>
                                      <p:to>
                                        <p:strVal val="visible"/>
                                      </p:to>
                                    </p:set>
                                    <p:anim calcmode="discrete" valueType="clr">
                                      <p:cBhvr override="childStyle">
                                        <p:cTn id="37" dur="80"/>
                                        <p:tgtEl>
                                          <p:spTgt spid="510987"/>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510987"/>
                                        </p:tgtEl>
                                        <p:attrNameLst>
                                          <p:attrName>fillcolor</p:attrName>
                                        </p:attrNameLst>
                                      </p:cBhvr>
                                      <p:tavLst>
                                        <p:tav tm="0">
                                          <p:val>
                                            <p:clrVal>
                                              <a:schemeClr val="accent2"/>
                                            </p:clrVal>
                                          </p:val>
                                        </p:tav>
                                        <p:tav tm="50000">
                                          <p:val>
                                            <p:clrVal>
                                              <a:schemeClr val="hlink"/>
                                            </p:clrVal>
                                          </p:val>
                                        </p:tav>
                                      </p:tavLst>
                                    </p:anim>
                                    <p:set>
                                      <p:cBhvr>
                                        <p:cTn id="39" dur="80"/>
                                        <p:tgtEl>
                                          <p:spTgt spid="510987"/>
                                        </p:tgtEl>
                                        <p:attrNameLst>
                                          <p:attrName>fill.type</p:attrName>
                                        </p:attrNameLst>
                                      </p:cBhvr>
                                      <p:to>
                                        <p:strVal val="solid"/>
                                      </p:to>
                                    </p:set>
                                  </p:childTnLst>
                                </p:cTn>
                              </p:par>
                              <p:par>
                                <p:cTn id="40" presetID="27" presetClass="entr" presetSubtype="0" fill="hold" grpId="0" nodeType="withEffect">
                                  <p:stCondLst>
                                    <p:cond delay="0"/>
                                  </p:stCondLst>
                                  <p:iterate type="lt">
                                    <p:tmPct val="50000"/>
                                  </p:iterate>
                                  <p:childTnLst>
                                    <p:set>
                                      <p:cBhvr>
                                        <p:cTn id="41" dur="1" fill="hold">
                                          <p:stCondLst>
                                            <p:cond delay="0"/>
                                          </p:stCondLst>
                                        </p:cTn>
                                        <p:tgtEl>
                                          <p:spTgt spid="510988"/>
                                        </p:tgtEl>
                                        <p:attrNameLst>
                                          <p:attrName>style.visibility</p:attrName>
                                        </p:attrNameLst>
                                      </p:cBhvr>
                                      <p:to>
                                        <p:strVal val="visible"/>
                                      </p:to>
                                    </p:set>
                                    <p:anim calcmode="discrete" valueType="clr">
                                      <p:cBhvr override="childStyle">
                                        <p:cTn id="42" dur="80"/>
                                        <p:tgtEl>
                                          <p:spTgt spid="510988"/>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510988"/>
                                        </p:tgtEl>
                                        <p:attrNameLst>
                                          <p:attrName>fillcolor</p:attrName>
                                        </p:attrNameLst>
                                      </p:cBhvr>
                                      <p:tavLst>
                                        <p:tav tm="0">
                                          <p:val>
                                            <p:clrVal>
                                              <a:schemeClr val="accent2"/>
                                            </p:clrVal>
                                          </p:val>
                                        </p:tav>
                                        <p:tav tm="50000">
                                          <p:val>
                                            <p:clrVal>
                                              <a:schemeClr val="hlink"/>
                                            </p:clrVal>
                                          </p:val>
                                        </p:tav>
                                      </p:tavLst>
                                    </p:anim>
                                    <p:set>
                                      <p:cBhvr>
                                        <p:cTn id="44" dur="80"/>
                                        <p:tgtEl>
                                          <p:spTgt spid="5109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0980" grpId="0"/>
      <p:bldP spid="510981" grpId="0" build="p"/>
      <p:bldP spid="510982" grpId="0" build="p"/>
      <p:bldP spid="510987" grpId="0"/>
      <p:bldP spid="5109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6" name="Rectangle 4"/>
          <p:cNvSpPr>
            <a:spLocks noGrp="1" noRot="1" noChangeArrowheads="1"/>
          </p:cNvSpPr>
          <p:nvPr>
            <p:ph type="title"/>
          </p:nvPr>
        </p:nvSpPr>
        <p:spPr/>
        <p:txBody>
          <a:bodyPr/>
          <a:lstStyle/>
          <a:p>
            <a:r>
              <a:rPr lang="en-US"/>
              <a:t>Health - Related Physical Fitness</a:t>
            </a:r>
          </a:p>
        </p:txBody>
      </p:sp>
      <p:sp>
        <p:nvSpPr>
          <p:cNvPr id="515078" name="Rectangle 6"/>
          <p:cNvSpPr>
            <a:spLocks noGrp="1" noRot="1" noChangeArrowheads="1"/>
          </p:cNvSpPr>
          <p:nvPr>
            <p:ph type="body" sz="half" idx="3"/>
          </p:nvPr>
        </p:nvSpPr>
        <p:spPr>
          <a:xfrm>
            <a:off x="685800" y="4114800"/>
            <a:ext cx="8007350" cy="2552700"/>
          </a:xfrm>
        </p:spPr>
        <p:txBody>
          <a:bodyPr/>
          <a:lstStyle/>
          <a:p>
            <a:pPr>
              <a:lnSpc>
                <a:spcPct val="80000"/>
              </a:lnSpc>
            </a:pPr>
            <a:r>
              <a:rPr lang="en-US" sz="1800" b="1" dirty="0">
                <a:solidFill>
                  <a:srgbClr val="FF0000"/>
                </a:solidFill>
              </a:rPr>
              <a:t>Cardiovascular fitness:</a:t>
            </a:r>
            <a:r>
              <a:rPr lang="en-US" sz="1800" dirty="0">
                <a:solidFill>
                  <a:srgbClr val="FF0000"/>
                </a:solidFill>
              </a:rPr>
              <a:t> the ability to exercise your entire body for long periods of time.</a:t>
            </a:r>
          </a:p>
          <a:p>
            <a:pPr>
              <a:lnSpc>
                <a:spcPct val="80000"/>
              </a:lnSpc>
            </a:pPr>
            <a:r>
              <a:rPr lang="en-US" sz="1800" b="1" dirty="0">
                <a:solidFill>
                  <a:srgbClr val="FF0000"/>
                </a:solidFill>
              </a:rPr>
              <a:t>Strength: </a:t>
            </a:r>
            <a:r>
              <a:rPr lang="en-US" sz="1800" dirty="0">
                <a:solidFill>
                  <a:srgbClr val="FF0000"/>
                </a:solidFill>
              </a:rPr>
              <a:t>the amount of force your muscles can produce.</a:t>
            </a:r>
          </a:p>
          <a:p>
            <a:pPr>
              <a:lnSpc>
                <a:spcPct val="80000"/>
              </a:lnSpc>
            </a:pPr>
            <a:r>
              <a:rPr lang="en-US" sz="1800" b="1" dirty="0">
                <a:solidFill>
                  <a:srgbClr val="FF0000"/>
                </a:solidFill>
              </a:rPr>
              <a:t>Muscular endurance: </a:t>
            </a:r>
            <a:r>
              <a:rPr lang="en-US" sz="1800" dirty="0">
                <a:solidFill>
                  <a:srgbClr val="FF0000"/>
                </a:solidFill>
              </a:rPr>
              <a:t>the ability to use your muscles many times without tiring.</a:t>
            </a:r>
          </a:p>
          <a:p>
            <a:pPr>
              <a:lnSpc>
                <a:spcPct val="80000"/>
              </a:lnSpc>
            </a:pPr>
            <a:r>
              <a:rPr lang="en-US" sz="1800" b="1" dirty="0">
                <a:solidFill>
                  <a:srgbClr val="FF0000"/>
                </a:solidFill>
              </a:rPr>
              <a:t>Flexibility:</a:t>
            </a:r>
            <a:r>
              <a:rPr lang="en-US" sz="1800" dirty="0">
                <a:solidFill>
                  <a:srgbClr val="FF0000"/>
                </a:solidFill>
              </a:rPr>
              <a:t> the ability to use your joints fully through a wide range of motion.</a:t>
            </a:r>
          </a:p>
          <a:p>
            <a:pPr>
              <a:lnSpc>
                <a:spcPct val="80000"/>
              </a:lnSpc>
            </a:pPr>
            <a:r>
              <a:rPr lang="en-US" sz="1800" b="1" dirty="0">
                <a:solidFill>
                  <a:srgbClr val="FF0000"/>
                </a:solidFill>
              </a:rPr>
              <a:t>Body fatness – composition: </a:t>
            </a:r>
            <a:r>
              <a:rPr lang="en-US" sz="1800" dirty="0">
                <a:solidFill>
                  <a:srgbClr val="FF0000"/>
                </a:solidFill>
              </a:rPr>
              <a:t>is the percentage of body weight that is made up of fat when compared to other body tissue, such as bone and muscle.</a:t>
            </a:r>
            <a:endParaRPr lang="en-US" sz="1800" b="1" dirty="0">
              <a:solidFill>
                <a:srgbClr val="FF0000"/>
              </a:solidFill>
            </a:endParaRPr>
          </a:p>
        </p:txBody>
      </p:sp>
      <p:pic>
        <p:nvPicPr>
          <p:cNvPr id="515090" name="Picture 18" descr="WC01_Hanna_OberhoferB9109[1]"/>
          <p:cNvPicPr>
            <a:picLocks noChangeAspect="1" noChangeArrowheads="1"/>
          </p:cNvPicPr>
          <p:nvPr/>
        </p:nvPicPr>
        <p:blipFill>
          <a:blip r:embed="rId2"/>
          <a:srcRect/>
          <a:stretch>
            <a:fillRect/>
          </a:stretch>
        </p:blipFill>
        <p:spPr bwMode="auto">
          <a:xfrm>
            <a:off x="228600" y="2209800"/>
            <a:ext cx="2743200" cy="1500188"/>
          </a:xfrm>
          <a:prstGeom prst="rect">
            <a:avLst/>
          </a:prstGeom>
          <a:noFill/>
        </p:spPr>
      </p:pic>
      <p:pic>
        <p:nvPicPr>
          <p:cNvPr id="515091" name="Picture 19" descr="220203[1]"/>
          <p:cNvPicPr>
            <a:picLocks noChangeAspect="1" noChangeArrowheads="1"/>
          </p:cNvPicPr>
          <p:nvPr/>
        </p:nvPicPr>
        <p:blipFill>
          <a:blip r:embed="rId3"/>
          <a:srcRect/>
          <a:stretch>
            <a:fillRect/>
          </a:stretch>
        </p:blipFill>
        <p:spPr bwMode="auto">
          <a:xfrm>
            <a:off x="6400801" y="1344262"/>
            <a:ext cx="1676400" cy="1189387"/>
          </a:xfrm>
          <a:prstGeom prst="rect">
            <a:avLst/>
          </a:prstGeom>
          <a:noFill/>
        </p:spPr>
      </p:pic>
      <p:pic>
        <p:nvPicPr>
          <p:cNvPr id="515093" name="Picture 21" descr="photo02[3]"/>
          <p:cNvPicPr>
            <a:picLocks noGrp="1" noChangeAspect="1" noChangeArrowheads="1"/>
          </p:cNvPicPr>
          <p:nvPr>
            <p:ph sz="quarter" idx="2"/>
          </p:nvPr>
        </p:nvPicPr>
        <p:blipFill>
          <a:blip r:embed="rId4"/>
          <a:srcRect/>
          <a:stretch>
            <a:fillRect/>
          </a:stretch>
        </p:blipFill>
        <p:spPr>
          <a:xfrm>
            <a:off x="4724400" y="1524000"/>
            <a:ext cx="1527175" cy="2211388"/>
          </a:xfrm>
          <a:noFill/>
          <a:ln/>
        </p:spPr>
      </p:pic>
      <p:pic>
        <p:nvPicPr>
          <p:cNvPr id="515096" name="Picture 24" descr="Stacy-ru-1[1]"/>
          <p:cNvPicPr>
            <a:picLocks noGrp="1" noChangeAspect="1" noChangeArrowheads="1"/>
          </p:cNvPicPr>
          <p:nvPr>
            <p:ph sz="quarter" idx="1"/>
          </p:nvPr>
        </p:nvPicPr>
        <p:blipFill>
          <a:blip r:embed="rId5"/>
          <a:srcRect/>
          <a:stretch>
            <a:fillRect/>
          </a:stretch>
        </p:blipFill>
        <p:spPr>
          <a:xfrm>
            <a:off x="3124200" y="1828800"/>
            <a:ext cx="1444625" cy="1898650"/>
          </a:xfrm>
          <a:noFill/>
          <a:ln/>
        </p:spPr>
      </p:pic>
      <p:pic>
        <p:nvPicPr>
          <p:cNvPr id="515098" name="Picture 26" descr="GSG1[1]"/>
          <p:cNvPicPr>
            <a:picLocks noChangeAspect="1" noChangeArrowheads="1"/>
          </p:cNvPicPr>
          <p:nvPr/>
        </p:nvPicPr>
        <p:blipFill>
          <a:blip r:embed="rId6"/>
          <a:srcRect/>
          <a:stretch>
            <a:fillRect/>
          </a:stretch>
        </p:blipFill>
        <p:spPr bwMode="auto">
          <a:xfrm>
            <a:off x="6400800" y="2590800"/>
            <a:ext cx="2038350" cy="14430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515076"/>
                                        </p:tgtEl>
                                        <p:attrNameLst>
                                          <p:attrName>style.visibility</p:attrName>
                                        </p:attrNameLst>
                                      </p:cBhvr>
                                      <p:to>
                                        <p:strVal val="visible"/>
                                      </p:to>
                                    </p:set>
                                    <p:animEffect transition="in" filter="fade">
                                      <p:cBhvr>
                                        <p:cTn id="7" dur="1000"/>
                                        <p:tgtEl>
                                          <p:spTgt spid="515076"/>
                                        </p:tgtEl>
                                      </p:cBhvr>
                                    </p:animEffect>
                                    <p:anim calcmode="lin" valueType="num">
                                      <p:cBhvr>
                                        <p:cTn id="8" dur="1000" fill="hold"/>
                                        <p:tgtEl>
                                          <p:spTgt spid="515076"/>
                                        </p:tgtEl>
                                        <p:attrNameLst>
                                          <p:attrName>ppt_x</p:attrName>
                                        </p:attrNameLst>
                                      </p:cBhvr>
                                      <p:tavLst>
                                        <p:tav tm="0">
                                          <p:val>
                                            <p:strVal val="#ppt_x-.1"/>
                                          </p:val>
                                        </p:tav>
                                        <p:tav tm="100000">
                                          <p:val>
                                            <p:strVal val="#ppt_x"/>
                                          </p:val>
                                        </p:tav>
                                      </p:tavLst>
                                    </p:anim>
                                    <p:anim calcmode="lin" valueType="num">
                                      <p:cBhvr>
                                        <p:cTn id="9" dur="1000" fill="hold"/>
                                        <p:tgtEl>
                                          <p:spTgt spid="515076"/>
                                        </p:tgtEl>
                                        <p:attrNameLst>
                                          <p:attrName>ppt_y</p:attrName>
                                        </p:attrNameLst>
                                      </p:cBhvr>
                                      <p:tavLst>
                                        <p:tav tm="0">
                                          <p:val>
                                            <p:strVal val="#ppt_y"/>
                                          </p:val>
                                        </p:tav>
                                        <p:tav tm="100000">
                                          <p:val>
                                            <p:strVal val="#ppt_y"/>
                                          </p:val>
                                        </p:tav>
                                      </p:tavLst>
                                    </p:anim>
                                  </p:childTnLst>
                                </p:cTn>
                              </p:par>
                            </p:childTnLst>
                          </p:cTn>
                        </p:par>
                        <p:par>
                          <p:cTn id="10" fill="hold">
                            <p:stCondLst>
                              <p:cond delay="3800"/>
                            </p:stCondLst>
                            <p:childTnLst>
                              <p:par>
                                <p:cTn id="11" presetID="18" presetClass="entr" presetSubtype="12" fill="hold" nodeType="afterEffect">
                                  <p:stCondLst>
                                    <p:cond delay="0"/>
                                  </p:stCondLst>
                                  <p:childTnLst>
                                    <p:set>
                                      <p:cBhvr>
                                        <p:cTn id="12" dur="1" fill="hold">
                                          <p:stCondLst>
                                            <p:cond delay="0"/>
                                          </p:stCondLst>
                                        </p:cTn>
                                        <p:tgtEl>
                                          <p:spTgt spid="515090"/>
                                        </p:tgtEl>
                                        <p:attrNameLst>
                                          <p:attrName>style.visibility</p:attrName>
                                        </p:attrNameLst>
                                      </p:cBhvr>
                                      <p:to>
                                        <p:strVal val="visible"/>
                                      </p:to>
                                    </p:set>
                                    <p:animEffect transition="in" filter="strips(downLeft)">
                                      <p:cBhvr>
                                        <p:cTn id="13" dur="1000"/>
                                        <p:tgtEl>
                                          <p:spTgt spid="515090"/>
                                        </p:tgtEl>
                                      </p:cBhvr>
                                    </p:animEffect>
                                  </p:childTnLst>
                                </p:cTn>
                              </p:par>
                            </p:childTnLst>
                          </p:cTn>
                        </p:par>
                        <p:par>
                          <p:cTn id="14" fill="hold">
                            <p:stCondLst>
                              <p:cond delay="4800"/>
                            </p:stCondLst>
                            <p:childTnLst>
                              <p:par>
                                <p:cTn id="15" presetID="18" presetClass="entr" presetSubtype="12" fill="hold" nodeType="afterEffect">
                                  <p:stCondLst>
                                    <p:cond delay="0"/>
                                  </p:stCondLst>
                                  <p:childTnLst>
                                    <p:set>
                                      <p:cBhvr>
                                        <p:cTn id="16" dur="1" fill="hold">
                                          <p:stCondLst>
                                            <p:cond delay="0"/>
                                          </p:stCondLst>
                                        </p:cTn>
                                        <p:tgtEl>
                                          <p:spTgt spid="515096"/>
                                        </p:tgtEl>
                                        <p:attrNameLst>
                                          <p:attrName>style.visibility</p:attrName>
                                        </p:attrNameLst>
                                      </p:cBhvr>
                                      <p:to>
                                        <p:strVal val="visible"/>
                                      </p:to>
                                    </p:set>
                                    <p:animEffect transition="in" filter="strips(downLeft)">
                                      <p:cBhvr>
                                        <p:cTn id="17" dur="1000"/>
                                        <p:tgtEl>
                                          <p:spTgt spid="515096"/>
                                        </p:tgtEl>
                                      </p:cBhvr>
                                    </p:animEffect>
                                  </p:childTnLst>
                                </p:cTn>
                              </p:par>
                            </p:childTnLst>
                          </p:cTn>
                        </p:par>
                        <p:par>
                          <p:cTn id="18" fill="hold">
                            <p:stCondLst>
                              <p:cond delay="5800"/>
                            </p:stCondLst>
                            <p:childTnLst>
                              <p:par>
                                <p:cTn id="19" presetID="18" presetClass="entr" presetSubtype="12" fill="hold" nodeType="afterEffect">
                                  <p:stCondLst>
                                    <p:cond delay="0"/>
                                  </p:stCondLst>
                                  <p:childTnLst>
                                    <p:set>
                                      <p:cBhvr>
                                        <p:cTn id="20" dur="1" fill="hold">
                                          <p:stCondLst>
                                            <p:cond delay="0"/>
                                          </p:stCondLst>
                                        </p:cTn>
                                        <p:tgtEl>
                                          <p:spTgt spid="515093"/>
                                        </p:tgtEl>
                                        <p:attrNameLst>
                                          <p:attrName>style.visibility</p:attrName>
                                        </p:attrNameLst>
                                      </p:cBhvr>
                                      <p:to>
                                        <p:strVal val="visible"/>
                                      </p:to>
                                    </p:set>
                                    <p:animEffect transition="in" filter="strips(downLeft)">
                                      <p:cBhvr>
                                        <p:cTn id="21" dur="1000"/>
                                        <p:tgtEl>
                                          <p:spTgt spid="515093"/>
                                        </p:tgtEl>
                                      </p:cBhvr>
                                    </p:animEffect>
                                  </p:childTnLst>
                                </p:cTn>
                              </p:par>
                            </p:childTnLst>
                          </p:cTn>
                        </p:par>
                        <p:par>
                          <p:cTn id="22" fill="hold">
                            <p:stCondLst>
                              <p:cond delay="6800"/>
                            </p:stCondLst>
                            <p:childTnLst>
                              <p:par>
                                <p:cTn id="23" presetID="18" presetClass="entr" presetSubtype="12" fill="hold" nodeType="afterEffect">
                                  <p:stCondLst>
                                    <p:cond delay="0"/>
                                  </p:stCondLst>
                                  <p:childTnLst>
                                    <p:set>
                                      <p:cBhvr>
                                        <p:cTn id="24" dur="1" fill="hold">
                                          <p:stCondLst>
                                            <p:cond delay="0"/>
                                          </p:stCondLst>
                                        </p:cTn>
                                        <p:tgtEl>
                                          <p:spTgt spid="515091"/>
                                        </p:tgtEl>
                                        <p:attrNameLst>
                                          <p:attrName>style.visibility</p:attrName>
                                        </p:attrNameLst>
                                      </p:cBhvr>
                                      <p:to>
                                        <p:strVal val="visible"/>
                                      </p:to>
                                    </p:set>
                                    <p:animEffect transition="in" filter="strips(downLeft)">
                                      <p:cBhvr>
                                        <p:cTn id="25" dur="1000"/>
                                        <p:tgtEl>
                                          <p:spTgt spid="515091"/>
                                        </p:tgtEl>
                                      </p:cBhvr>
                                    </p:animEffect>
                                  </p:childTnLst>
                                </p:cTn>
                              </p:par>
                            </p:childTnLst>
                          </p:cTn>
                        </p:par>
                        <p:par>
                          <p:cTn id="26" fill="hold">
                            <p:stCondLst>
                              <p:cond delay="7800"/>
                            </p:stCondLst>
                            <p:childTnLst>
                              <p:par>
                                <p:cTn id="27" presetID="18" presetClass="entr" presetSubtype="12" fill="hold" nodeType="afterEffect">
                                  <p:stCondLst>
                                    <p:cond delay="0"/>
                                  </p:stCondLst>
                                  <p:childTnLst>
                                    <p:set>
                                      <p:cBhvr>
                                        <p:cTn id="28" dur="1" fill="hold">
                                          <p:stCondLst>
                                            <p:cond delay="0"/>
                                          </p:stCondLst>
                                        </p:cTn>
                                        <p:tgtEl>
                                          <p:spTgt spid="515098"/>
                                        </p:tgtEl>
                                        <p:attrNameLst>
                                          <p:attrName>style.visibility</p:attrName>
                                        </p:attrNameLst>
                                      </p:cBhvr>
                                      <p:to>
                                        <p:strVal val="visible"/>
                                      </p:to>
                                    </p:set>
                                    <p:animEffect transition="in" filter="strips(downLeft)">
                                      <p:cBhvr>
                                        <p:cTn id="29" dur="1000"/>
                                        <p:tgtEl>
                                          <p:spTgt spid="515098"/>
                                        </p:tgtEl>
                                      </p:cBhvr>
                                    </p:animEffect>
                                  </p:childTnLst>
                                </p:cTn>
                              </p:par>
                            </p:childTnLst>
                          </p:cTn>
                        </p:par>
                        <p:par>
                          <p:cTn id="30" fill="hold">
                            <p:stCondLst>
                              <p:cond delay="8800"/>
                            </p:stCondLst>
                            <p:childTnLst>
                              <p:par>
                                <p:cTn id="31" presetID="43" presetClass="entr" presetSubtype="0" fill="hold" grpId="0" nodeType="afterEffect">
                                  <p:stCondLst>
                                    <p:cond delay="0"/>
                                  </p:stCondLst>
                                  <p:childTnLst>
                                    <p:set>
                                      <p:cBhvr>
                                        <p:cTn id="32" dur="1" fill="hold">
                                          <p:stCondLst>
                                            <p:cond delay="0"/>
                                          </p:stCondLst>
                                        </p:cTn>
                                        <p:tgtEl>
                                          <p:spTgt spid="515078">
                                            <p:txEl>
                                              <p:pRg st="0" end="0"/>
                                            </p:txEl>
                                          </p:spTgt>
                                        </p:tgtEl>
                                        <p:attrNameLst>
                                          <p:attrName>style.visibility</p:attrName>
                                        </p:attrNameLst>
                                      </p:cBhvr>
                                      <p:to>
                                        <p:strVal val="visible"/>
                                      </p:to>
                                    </p:set>
                                    <p:animEffect transition="in" filter="fade">
                                      <p:cBhvr>
                                        <p:cTn id="33" dur="100"/>
                                        <p:tgtEl>
                                          <p:spTgt spid="515078">
                                            <p:txEl>
                                              <p:pRg st="0" end="0"/>
                                            </p:txEl>
                                          </p:spTgt>
                                        </p:tgtEl>
                                      </p:cBhvr>
                                    </p:animEffect>
                                    <p:anim calcmode="lin" valueType="num">
                                      <p:cBhvr>
                                        <p:cTn id="34" dur="400" fill="hold"/>
                                        <p:tgtEl>
                                          <p:spTgt spid="515078">
                                            <p:txEl>
                                              <p:pRg st="0" end="0"/>
                                            </p:txEl>
                                          </p:spTgt>
                                        </p:tgtEl>
                                        <p:attrNameLst>
                                          <p:attrName>ppt_x</p:attrName>
                                        </p:attrNameLst>
                                      </p:cBhvr>
                                      <p:tavLst>
                                        <p:tav tm="0">
                                          <p:val>
                                            <p:strVal val="#ppt_x"/>
                                          </p:val>
                                        </p:tav>
                                        <p:tav tm="100000">
                                          <p:val>
                                            <p:strVal val="#ppt_x"/>
                                          </p:val>
                                        </p:tav>
                                      </p:tavLst>
                                    </p:anim>
                                    <p:anim calcmode="lin" valueType="num">
                                      <p:cBhvr>
                                        <p:cTn id="35" dur="400" fill="hold"/>
                                        <p:tgtEl>
                                          <p:spTgt spid="515078">
                                            <p:txEl>
                                              <p:pRg st="0" end="0"/>
                                            </p:txEl>
                                          </p:spTgt>
                                        </p:tgtEl>
                                        <p:attrNameLst>
                                          <p:attrName>ppt_y</p:attrName>
                                        </p:attrNameLst>
                                      </p:cBhvr>
                                      <p:tavLst>
                                        <p:tav tm="0">
                                          <p:val>
                                            <p:strVal val="#ppt_y+0.31"/>
                                          </p:val>
                                        </p:tav>
                                        <p:tav tm="100000">
                                          <p:val>
                                            <p:strVal val="#ppt_y+0.31"/>
                                          </p:val>
                                        </p:tav>
                                      </p:tavLst>
                                    </p:anim>
                                    <p:anim calcmode="lin" valueType="num">
                                      <p:cBhvr>
                                        <p:cTn id="36" dur="600" decel="50000" fill="hold">
                                          <p:stCondLst>
                                            <p:cond delay="400"/>
                                          </p:stCondLst>
                                        </p:cTn>
                                        <p:tgtEl>
                                          <p:spTgt spid="515078">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7" dur="600" decel="50000" fill="hold">
                                          <p:stCondLst>
                                            <p:cond delay="400"/>
                                          </p:stCondLst>
                                        </p:cTn>
                                        <p:tgtEl>
                                          <p:spTgt spid="515078">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8" fill="hold">
                            <p:stCondLst>
                              <p:cond delay="9800"/>
                            </p:stCondLst>
                            <p:childTnLst>
                              <p:par>
                                <p:cTn id="39" presetID="43" presetClass="entr" presetSubtype="0" fill="hold" grpId="0" nodeType="afterEffect">
                                  <p:stCondLst>
                                    <p:cond delay="0"/>
                                  </p:stCondLst>
                                  <p:childTnLst>
                                    <p:set>
                                      <p:cBhvr>
                                        <p:cTn id="40" dur="1" fill="hold">
                                          <p:stCondLst>
                                            <p:cond delay="0"/>
                                          </p:stCondLst>
                                        </p:cTn>
                                        <p:tgtEl>
                                          <p:spTgt spid="515078">
                                            <p:txEl>
                                              <p:pRg st="1" end="1"/>
                                            </p:txEl>
                                          </p:spTgt>
                                        </p:tgtEl>
                                        <p:attrNameLst>
                                          <p:attrName>style.visibility</p:attrName>
                                        </p:attrNameLst>
                                      </p:cBhvr>
                                      <p:to>
                                        <p:strVal val="visible"/>
                                      </p:to>
                                    </p:set>
                                    <p:animEffect transition="in" filter="fade">
                                      <p:cBhvr>
                                        <p:cTn id="41" dur="100"/>
                                        <p:tgtEl>
                                          <p:spTgt spid="515078">
                                            <p:txEl>
                                              <p:pRg st="1" end="1"/>
                                            </p:txEl>
                                          </p:spTgt>
                                        </p:tgtEl>
                                      </p:cBhvr>
                                    </p:animEffect>
                                    <p:anim calcmode="lin" valueType="num">
                                      <p:cBhvr>
                                        <p:cTn id="42" dur="400" fill="hold"/>
                                        <p:tgtEl>
                                          <p:spTgt spid="515078">
                                            <p:txEl>
                                              <p:pRg st="1" end="1"/>
                                            </p:txEl>
                                          </p:spTgt>
                                        </p:tgtEl>
                                        <p:attrNameLst>
                                          <p:attrName>ppt_x</p:attrName>
                                        </p:attrNameLst>
                                      </p:cBhvr>
                                      <p:tavLst>
                                        <p:tav tm="0">
                                          <p:val>
                                            <p:strVal val="#ppt_x"/>
                                          </p:val>
                                        </p:tav>
                                        <p:tav tm="100000">
                                          <p:val>
                                            <p:strVal val="#ppt_x"/>
                                          </p:val>
                                        </p:tav>
                                      </p:tavLst>
                                    </p:anim>
                                    <p:anim calcmode="lin" valueType="num">
                                      <p:cBhvr>
                                        <p:cTn id="43" dur="400" fill="hold"/>
                                        <p:tgtEl>
                                          <p:spTgt spid="515078">
                                            <p:txEl>
                                              <p:pRg st="1" end="1"/>
                                            </p:txEl>
                                          </p:spTgt>
                                        </p:tgtEl>
                                        <p:attrNameLst>
                                          <p:attrName>ppt_y</p:attrName>
                                        </p:attrNameLst>
                                      </p:cBhvr>
                                      <p:tavLst>
                                        <p:tav tm="0">
                                          <p:val>
                                            <p:strVal val="#ppt_y+0.31"/>
                                          </p:val>
                                        </p:tav>
                                        <p:tav tm="100000">
                                          <p:val>
                                            <p:strVal val="#ppt_y+0.31"/>
                                          </p:val>
                                        </p:tav>
                                      </p:tavLst>
                                    </p:anim>
                                    <p:anim calcmode="lin" valueType="num">
                                      <p:cBhvr>
                                        <p:cTn id="44" dur="600" decel="50000" fill="hold">
                                          <p:stCondLst>
                                            <p:cond delay="400"/>
                                          </p:stCondLst>
                                        </p:cTn>
                                        <p:tgtEl>
                                          <p:spTgt spid="515078">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5" dur="600" decel="50000" fill="hold">
                                          <p:stCondLst>
                                            <p:cond delay="400"/>
                                          </p:stCondLst>
                                        </p:cTn>
                                        <p:tgtEl>
                                          <p:spTgt spid="515078">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46" fill="hold">
                            <p:stCondLst>
                              <p:cond delay="10800"/>
                            </p:stCondLst>
                            <p:childTnLst>
                              <p:par>
                                <p:cTn id="47" presetID="43" presetClass="entr" presetSubtype="0" fill="hold" grpId="0" nodeType="afterEffect">
                                  <p:stCondLst>
                                    <p:cond delay="0"/>
                                  </p:stCondLst>
                                  <p:childTnLst>
                                    <p:set>
                                      <p:cBhvr>
                                        <p:cTn id="48" dur="1" fill="hold">
                                          <p:stCondLst>
                                            <p:cond delay="0"/>
                                          </p:stCondLst>
                                        </p:cTn>
                                        <p:tgtEl>
                                          <p:spTgt spid="515078">
                                            <p:txEl>
                                              <p:pRg st="2" end="2"/>
                                            </p:txEl>
                                          </p:spTgt>
                                        </p:tgtEl>
                                        <p:attrNameLst>
                                          <p:attrName>style.visibility</p:attrName>
                                        </p:attrNameLst>
                                      </p:cBhvr>
                                      <p:to>
                                        <p:strVal val="visible"/>
                                      </p:to>
                                    </p:set>
                                    <p:animEffect transition="in" filter="fade">
                                      <p:cBhvr>
                                        <p:cTn id="49" dur="100"/>
                                        <p:tgtEl>
                                          <p:spTgt spid="515078">
                                            <p:txEl>
                                              <p:pRg st="2" end="2"/>
                                            </p:txEl>
                                          </p:spTgt>
                                        </p:tgtEl>
                                      </p:cBhvr>
                                    </p:animEffect>
                                    <p:anim calcmode="lin" valueType="num">
                                      <p:cBhvr>
                                        <p:cTn id="50" dur="400" fill="hold"/>
                                        <p:tgtEl>
                                          <p:spTgt spid="515078">
                                            <p:txEl>
                                              <p:pRg st="2" end="2"/>
                                            </p:txEl>
                                          </p:spTgt>
                                        </p:tgtEl>
                                        <p:attrNameLst>
                                          <p:attrName>ppt_x</p:attrName>
                                        </p:attrNameLst>
                                      </p:cBhvr>
                                      <p:tavLst>
                                        <p:tav tm="0">
                                          <p:val>
                                            <p:strVal val="#ppt_x"/>
                                          </p:val>
                                        </p:tav>
                                        <p:tav tm="100000">
                                          <p:val>
                                            <p:strVal val="#ppt_x"/>
                                          </p:val>
                                        </p:tav>
                                      </p:tavLst>
                                    </p:anim>
                                    <p:anim calcmode="lin" valueType="num">
                                      <p:cBhvr>
                                        <p:cTn id="51" dur="400" fill="hold"/>
                                        <p:tgtEl>
                                          <p:spTgt spid="515078">
                                            <p:txEl>
                                              <p:pRg st="2" end="2"/>
                                            </p:txEl>
                                          </p:spTgt>
                                        </p:tgtEl>
                                        <p:attrNameLst>
                                          <p:attrName>ppt_y</p:attrName>
                                        </p:attrNameLst>
                                      </p:cBhvr>
                                      <p:tavLst>
                                        <p:tav tm="0">
                                          <p:val>
                                            <p:strVal val="#ppt_y+0.31"/>
                                          </p:val>
                                        </p:tav>
                                        <p:tav tm="100000">
                                          <p:val>
                                            <p:strVal val="#ppt_y+0.31"/>
                                          </p:val>
                                        </p:tav>
                                      </p:tavLst>
                                    </p:anim>
                                    <p:anim calcmode="lin" valueType="num">
                                      <p:cBhvr>
                                        <p:cTn id="52" dur="600" decel="50000" fill="hold">
                                          <p:stCondLst>
                                            <p:cond delay="400"/>
                                          </p:stCondLst>
                                        </p:cTn>
                                        <p:tgtEl>
                                          <p:spTgt spid="515078">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600" decel="50000" fill="hold">
                                          <p:stCondLst>
                                            <p:cond delay="400"/>
                                          </p:stCondLst>
                                        </p:cTn>
                                        <p:tgtEl>
                                          <p:spTgt spid="515078">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4" fill="hold">
                            <p:stCondLst>
                              <p:cond delay="11800"/>
                            </p:stCondLst>
                            <p:childTnLst>
                              <p:par>
                                <p:cTn id="55" presetID="43" presetClass="entr" presetSubtype="0" fill="hold" grpId="0" nodeType="afterEffect">
                                  <p:stCondLst>
                                    <p:cond delay="0"/>
                                  </p:stCondLst>
                                  <p:childTnLst>
                                    <p:set>
                                      <p:cBhvr>
                                        <p:cTn id="56" dur="1" fill="hold">
                                          <p:stCondLst>
                                            <p:cond delay="0"/>
                                          </p:stCondLst>
                                        </p:cTn>
                                        <p:tgtEl>
                                          <p:spTgt spid="515078">
                                            <p:txEl>
                                              <p:pRg st="3" end="3"/>
                                            </p:txEl>
                                          </p:spTgt>
                                        </p:tgtEl>
                                        <p:attrNameLst>
                                          <p:attrName>style.visibility</p:attrName>
                                        </p:attrNameLst>
                                      </p:cBhvr>
                                      <p:to>
                                        <p:strVal val="visible"/>
                                      </p:to>
                                    </p:set>
                                    <p:animEffect transition="in" filter="fade">
                                      <p:cBhvr>
                                        <p:cTn id="57" dur="100"/>
                                        <p:tgtEl>
                                          <p:spTgt spid="515078">
                                            <p:txEl>
                                              <p:pRg st="3" end="3"/>
                                            </p:txEl>
                                          </p:spTgt>
                                        </p:tgtEl>
                                      </p:cBhvr>
                                    </p:animEffect>
                                    <p:anim calcmode="lin" valueType="num">
                                      <p:cBhvr>
                                        <p:cTn id="58" dur="400" fill="hold"/>
                                        <p:tgtEl>
                                          <p:spTgt spid="515078">
                                            <p:txEl>
                                              <p:pRg st="3" end="3"/>
                                            </p:txEl>
                                          </p:spTgt>
                                        </p:tgtEl>
                                        <p:attrNameLst>
                                          <p:attrName>ppt_x</p:attrName>
                                        </p:attrNameLst>
                                      </p:cBhvr>
                                      <p:tavLst>
                                        <p:tav tm="0">
                                          <p:val>
                                            <p:strVal val="#ppt_x"/>
                                          </p:val>
                                        </p:tav>
                                        <p:tav tm="100000">
                                          <p:val>
                                            <p:strVal val="#ppt_x"/>
                                          </p:val>
                                        </p:tav>
                                      </p:tavLst>
                                    </p:anim>
                                    <p:anim calcmode="lin" valueType="num">
                                      <p:cBhvr>
                                        <p:cTn id="59" dur="400" fill="hold"/>
                                        <p:tgtEl>
                                          <p:spTgt spid="515078">
                                            <p:txEl>
                                              <p:pRg st="3" end="3"/>
                                            </p:txEl>
                                          </p:spTgt>
                                        </p:tgtEl>
                                        <p:attrNameLst>
                                          <p:attrName>ppt_y</p:attrName>
                                        </p:attrNameLst>
                                      </p:cBhvr>
                                      <p:tavLst>
                                        <p:tav tm="0">
                                          <p:val>
                                            <p:strVal val="#ppt_y+0.31"/>
                                          </p:val>
                                        </p:tav>
                                        <p:tav tm="100000">
                                          <p:val>
                                            <p:strVal val="#ppt_y+0.31"/>
                                          </p:val>
                                        </p:tav>
                                      </p:tavLst>
                                    </p:anim>
                                    <p:anim calcmode="lin" valueType="num">
                                      <p:cBhvr>
                                        <p:cTn id="60" dur="600" decel="50000" fill="hold">
                                          <p:stCondLst>
                                            <p:cond delay="400"/>
                                          </p:stCondLst>
                                        </p:cTn>
                                        <p:tgtEl>
                                          <p:spTgt spid="515078">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1" dur="600" decel="50000" fill="hold">
                                          <p:stCondLst>
                                            <p:cond delay="400"/>
                                          </p:stCondLst>
                                        </p:cTn>
                                        <p:tgtEl>
                                          <p:spTgt spid="515078">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62" fill="hold">
                            <p:stCondLst>
                              <p:cond delay="12800"/>
                            </p:stCondLst>
                            <p:childTnLst>
                              <p:par>
                                <p:cTn id="63" presetID="43" presetClass="entr" presetSubtype="0" fill="hold" grpId="0" nodeType="afterEffect">
                                  <p:stCondLst>
                                    <p:cond delay="0"/>
                                  </p:stCondLst>
                                  <p:childTnLst>
                                    <p:set>
                                      <p:cBhvr>
                                        <p:cTn id="64" dur="1" fill="hold">
                                          <p:stCondLst>
                                            <p:cond delay="0"/>
                                          </p:stCondLst>
                                        </p:cTn>
                                        <p:tgtEl>
                                          <p:spTgt spid="515078">
                                            <p:txEl>
                                              <p:pRg st="4" end="4"/>
                                            </p:txEl>
                                          </p:spTgt>
                                        </p:tgtEl>
                                        <p:attrNameLst>
                                          <p:attrName>style.visibility</p:attrName>
                                        </p:attrNameLst>
                                      </p:cBhvr>
                                      <p:to>
                                        <p:strVal val="visible"/>
                                      </p:to>
                                    </p:set>
                                    <p:animEffect transition="in" filter="fade">
                                      <p:cBhvr>
                                        <p:cTn id="65" dur="100"/>
                                        <p:tgtEl>
                                          <p:spTgt spid="515078">
                                            <p:txEl>
                                              <p:pRg st="4" end="4"/>
                                            </p:txEl>
                                          </p:spTgt>
                                        </p:tgtEl>
                                      </p:cBhvr>
                                    </p:animEffect>
                                    <p:anim calcmode="lin" valueType="num">
                                      <p:cBhvr>
                                        <p:cTn id="66" dur="400" fill="hold"/>
                                        <p:tgtEl>
                                          <p:spTgt spid="515078">
                                            <p:txEl>
                                              <p:pRg st="4" end="4"/>
                                            </p:txEl>
                                          </p:spTgt>
                                        </p:tgtEl>
                                        <p:attrNameLst>
                                          <p:attrName>ppt_x</p:attrName>
                                        </p:attrNameLst>
                                      </p:cBhvr>
                                      <p:tavLst>
                                        <p:tav tm="0">
                                          <p:val>
                                            <p:strVal val="#ppt_x"/>
                                          </p:val>
                                        </p:tav>
                                        <p:tav tm="100000">
                                          <p:val>
                                            <p:strVal val="#ppt_x"/>
                                          </p:val>
                                        </p:tav>
                                      </p:tavLst>
                                    </p:anim>
                                    <p:anim calcmode="lin" valueType="num">
                                      <p:cBhvr>
                                        <p:cTn id="67" dur="400" fill="hold"/>
                                        <p:tgtEl>
                                          <p:spTgt spid="515078">
                                            <p:txEl>
                                              <p:pRg st="4" end="4"/>
                                            </p:txEl>
                                          </p:spTgt>
                                        </p:tgtEl>
                                        <p:attrNameLst>
                                          <p:attrName>ppt_y</p:attrName>
                                        </p:attrNameLst>
                                      </p:cBhvr>
                                      <p:tavLst>
                                        <p:tav tm="0">
                                          <p:val>
                                            <p:strVal val="#ppt_y+0.31"/>
                                          </p:val>
                                        </p:tav>
                                        <p:tav tm="100000">
                                          <p:val>
                                            <p:strVal val="#ppt_y+0.31"/>
                                          </p:val>
                                        </p:tav>
                                      </p:tavLst>
                                    </p:anim>
                                    <p:anim calcmode="lin" valueType="num">
                                      <p:cBhvr>
                                        <p:cTn id="68" dur="600" decel="50000" fill="hold">
                                          <p:stCondLst>
                                            <p:cond delay="400"/>
                                          </p:stCondLst>
                                        </p:cTn>
                                        <p:tgtEl>
                                          <p:spTgt spid="515078">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9" dur="600" decel="50000" fill="hold">
                                          <p:stCondLst>
                                            <p:cond delay="400"/>
                                          </p:stCondLst>
                                        </p:cTn>
                                        <p:tgtEl>
                                          <p:spTgt spid="515078">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76" grpId="0"/>
      <p:bldP spid="51507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2" name="Rectangle 4"/>
          <p:cNvSpPr>
            <a:spLocks noGrp="1" noRot="1" noChangeArrowheads="1"/>
          </p:cNvSpPr>
          <p:nvPr>
            <p:ph type="title"/>
          </p:nvPr>
        </p:nvSpPr>
        <p:spPr/>
        <p:txBody>
          <a:bodyPr/>
          <a:lstStyle/>
          <a:p>
            <a:r>
              <a:rPr lang="en-US"/>
              <a:t>Skill - Related Physical Fitness</a:t>
            </a:r>
          </a:p>
        </p:txBody>
      </p:sp>
      <p:sp>
        <p:nvSpPr>
          <p:cNvPr id="519173" name="Rectangle 5"/>
          <p:cNvSpPr>
            <a:spLocks noGrp="1" noRot="1" noChangeArrowheads="1"/>
          </p:cNvSpPr>
          <p:nvPr>
            <p:ph type="body" sz="half" idx="1"/>
          </p:nvPr>
        </p:nvSpPr>
        <p:spPr>
          <a:xfrm>
            <a:off x="609600" y="1828800"/>
            <a:ext cx="3962400" cy="4800600"/>
          </a:xfrm>
        </p:spPr>
        <p:txBody>
          <a:bodyPr/>
          <a:lstStyle/>
          <a:p>
            <a:pPr>
              <a:lnSpc>
                <a:spcPct val="80000"/>
              </a:lnSpc>
              <a:buFont typeface="Wingdings" pitchFamily="2" charset="2"/>
              <a:buChar char="Ø"/>
            </a:pPr>
            <a:r>
              <a:rPr lang="en-US" sz="2400">
                <a:solidFill>
                  <a:srgbClr val="FF0000"/>
                </a:solidFill>
              </a:rPr>
              <a:t>Different sports require different parts of skill -related fitness.</a:t>
            </a:r>
          </a:p>
          <a:p>
            <a:pPr>
              <a:lnSpc>
                <a:spcPct val="80000"/>
              </a:lnSpc>
              <a:buFont typeface="Wingdings" pitchFamily="2" charset="2"/>
              <a:buChar char="Ø"/>
            </a:pPr>
            <a:r>
              <a:rPr lang="en-US" sz="2400">
                <a:solidFill>
                  <a:srgbClr val="FF0000"/>
                </a:solidFill>
              </a:rPr>
              <a:t>Many sports require several parts. For example, a skater might have good agility, but may not posses good power.</a:t>
            </a:r>
          </a:p>
          <a:p>
            <a:pPr>
              <a:lnSpc>
                <a:spcPct val="80000"/>
              </a:lnSpc>
              <a:buFont typeface="Wingdings" pitchFamily="2" charset="2"/>
              <a:buChar char="Ø"/>
            </a:pPr>
            <a:r>
              <a:rPr lang="en-US" sz="2400">
                <a:solidFill>
                  <a:srgbClr val="FF0000"/>
                </a:solidFill>
              </a:rPr>
              <a:t>Some people have more natural ability in skill areas than others.</a:t>
            </a:r>
          </a:p>
          <a:p>
            <a:pPr>
              <a:lnSpc>
                <a:spcPct val="80000"/>
              </a:lnSpc>
              <a:buFont typeface="Wingdings" pitchFamily="2" charset="2"/>
              <a:buChar char="Ø"/>
            </a:pPr>
            <a:r>
              <a:rPr lang="en-US" sz="2400">
                <a:solidFill>
                  <a:srgbClr val="FF0000"/>
                </a:solidFill>
              </a:rPr>
              <a:t>Good health does not come from being good in skill-related fitness.</a:t>
            </a:r>
          </a:p>
        </p:txBody>
      </p:sp>
      <p:pic>
        <p:nvPicPr>
          <p:cNvPr id="519183" name="Picture 15" descr="mm09[1]"/>
          <p:cNvPicPr>
            <a:picLocks noGrp="1" noChangeAspect="1" noChangeArrowheads="1"/>
          </p:cNvPicPr>
          <p:nvPr>
            <p:ph sz="quarter" idx="2"/>
          </p:nvPr>
        </p:nvPicPr>
        <p:blipFill>
          <a:blip r:embed="rId2"/>
          <a:srcRect/>
          <a:stretch>
            <a:fillRect/>
          </a:stretch>
        </p:blipFill>
        <p:spPr>
          <a:xfrm>
            <a:off x="6477000" y="4191000"/>
            <a:ext cx="2395538" cy="2386013"/>
          </a:xfrm>
          <a:noFill/>
          <a:ln/>
        </p:spPr>
      </p:pic>
      <p:pic>
        <p:nvPicPr>
          <p:cNvPr id="519184" name="Picture 16" descr="4114[1]"/>
          <p:cNvPicPr>
            <a:picLocks noGrp="1" noChangeAspect="1" noChangeArrowheads="1"/>
          </p:cNvPicPr>
          <p:nvPr>
            <p:ph sz="quarter" idx="3"/>
          </p:nvPr>
        </p:nvPicPr>
        <p:blipFill>
          <a:blip r:embed="rId3"/>
          <a:srcRect/>
          <a:stretch>
            <a:fillRect/>
          </a:stretch>
        </p:blipFill>
        <p:spPr>
          <a:xfrm>
            <a:off x="5257800" y="1219200"/>
            <a:ext cx="1946275" cy="2919413"/>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519172"/>
                                        </p:tgtEl>
                                        <p:attrNameLst>
                                          <p:attrName>style.visibility</p:attrName>
                                        </p:attrNameLst>
                                      </p:cBhvr>
                                      <p:to>
                                        <p:strVal val="visible"/>
                                      </p:to>
                                    </p:set>
                                    <p:anim calcmode="lin" valueType="num">
                                      <p:cBhvr>
                                        <p:cTn id="7" dur="1000" fill="hold"/>
                                        <p:tgtEl>
                                          <p:spTgt spid="519172"/>
                                        </p:tgtEl>
                                        <p:attrNameLst>
                                          <p:attrName>ppt_w</p:attrName>
                                        </p:attrNameLst>
                                      </p:cBhvr>
                                      <p:tavLst>
                                        <p:tav tm="0">
                                          <p:val>
                                            <p:fltVal val="0"/>
                                          </p:val>
                                        </p:tav>
                                        <p:tav tm="100000">
                                          <p:val>
                                            <p:strVal val="#ppt_w"/>
                                          </p:val>
                                        </p:tav>
                                      </p:tavLst>
                                    </p:anim>
                                    <p:anim calcmode="lin" valueType="num">
                                      <p:cBhvr>
                                        <p:cTn id="8" dur="1000" fill="hold"/>
                                        <p:tgtEl>
                                          <p:spTgt spid="519172"/>
                                        </p:tgtEl>
                                        <p:attrNameLst>
                                          <p:attrName>ppt_h</p:attrName>
                                        </p:attrNameLst>
                                      </p:cBhvr>
                                      <p:tavLst>
                                        <p:tav tm="0">
                                          <p:val>
                                            <p:fltVal val="0"/>
                                          </p:val>
                                        </p:tav>
                                        <p:tav tm="100000">
                                          <p:val>
                                            <p:strVal val="#ppt_h"/>
                                          </p:val>
                                        </p:tav>
                                      </p:tavLst>
                                    </p:anim>
                                    <p:anim calcmode="lin" valueType="num">
                                      <p:cBhvr>
                                        <p:cTn id="9" dur="1000" fill="hold"/>
                                        <p:tgtEl>
                                          <p:spTgt spid="519172"/>
                                        </p:tgtEl>
                                        <p:attrNameLst>
                                          <p:attrName>ppt_x</p:attrName>
                                        </p:attrNameLst>
                                      </p:cBhvr>
                                      <p:tavLst>
                                        <p:tav tm="0">
                                          <p:val>
                                            <p:fltVal val="0.5"/>
                                          </p:val>
                                        </p:tav>
                                        <p:tav tm="100000">
                                          <p:val>
                                            <p:strVal val="#ppt_x"/>
                                          </p:val>
                                        </p:tav>
                                      </p:tavLst>
                                    </p:anim>
                                    <p:anim calcmode="lin" valueType="num">
                                      <p:cBhvr>
                                        <p:cTn id="10" dur="1000" fill="hold"/>
                                        <p:tgtEl>
                                          <p:spTgt spid="519172"/>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8" presetClass="entr" presetSubtype="3" fill="hold" grpId="0" nodeType="afterEffect">
                                  <p:stCondLst>
                                    <p:cond delay="0"/>
                                  </p:stCondLst>
                                  <p:childTnLst>
                                    <p:set>
                                      <p:cBhvr>
                                        <p:cTn id="13" dur="1" fill="hold">
                                          <p:stCondLst>
                                            <p:cond delay="0"/>
                                          </p:stCondLst>
                                        </p:cTn>
                                        <p:tgtEl>
                                          <p:spTgt spid="519173">
                                            <p:txEl>
                                              <p:pRg st="0" end="0"/>
                                            </p:txEl>
                                          </p:spTgt>
                                        </p:tgtEl>
                                        <p:attrNameLst>
                                          <p:attrName>style.visibility</p:attrName>
                                        </p:attrNameLst>
                                      </p:cBhvr>
                                      <p:to>
                                        <p:strVal val="visible"/>
                                      </p:to>
                                    </p:set>
                                    <p:animEffect transition="in" filter="strips(upRight)">
                                      <p:cBhvr>
                                        <p:cTn id="14" dur="2000"/>
                                        <p:tgtEl>
                                          <p:spTgt spid="519173">
                                            <p:txEl>
                                              <p:pRg st="0" end="0"/>
                                            </p:txEl>
                                          </p:spTgt>
                                        </p:tgtEl>
                                      </p:cBhvr>
                                    </p:animEffect>
                                  </p:childTnLst>
                                </p:cTn>
                              </p:par>
                            </p:childTnLst>
                          </p:cTn>
                        </p:par>
                        <p:par>
                          <p:cTn id="15" fill="hold">
                            <p:stCondLst>
                              <p:cond delay="3000"/>
                            </p:stCondLst>
                            <p:childTnLst>
                              <p:par>
                                <p:cTn id="16" presetID="18" presetClass="entr" presetSubtype="3" fill="hold" grpId="0" nodeType="afterEffect">
                                  <p:stCondLst>
                                    <p:cond delay="0"/>
                                  </p:stCondLst>
                                  <p:childTnLst>
                                    <p:set>
                                      <p:cBhvr>
                                        <p:cTn id="17" dur="1" fill="hold">
                                          <p:stCondLst>
                                            <p:cond delay="0"/>
                                          </p:stCondLst>
                                        </p:cTn>
                                        <p:tgtEl>
                                          <p:spTgt spid="519173">
                                            <p:txEl>
                                              <p:pRg st="1" end="1"/>
                                            </p:txEl>
                                          </p:spTgt>
                                        </p:tgtEl>
                                        <p:attrNameLst>
                                          <p:attrName>style.visibility</p:attrName>
                                        </p:attrNameLst>
                                      </p:cBhvr>
                                      <p:to>
                                        <p:strVal val="visible"/>
                                      </p:to>
                                    </p:set>
                                    <p:animEffect transition="in" filter="strips(upRight)">
                                      <p:cBhvr>
                                        <p:cTn id="18" dur="2000"/>
                                        <p:tgtEl>
                                          <p:spTgt spid="519173">
                                            <p:txEl>
                                              <p:pRg st="1" end="1"/>
                                            </p:txEl>
                                          </p:spTgt>
                                        </p:tgtEl>
                                      </p:cBhvr>
                                    </p:animEffect>
                                  </p:childTnLst>
                                </p:cTn>
                              </p:par>
                            </p:childTnLst>
                          </p:cTn>
                        </p:par>
                        <p:par>
                          <p:cTn id="19" fill="hold">
                            <p:stCondLst>
                              <p:cond delay="5000"/>
                            </p:stCondLst>
                            <p:childTnLst>
                              <p:par>
                                <p:cTn id="20" presetID="18" presetClass="entr" presetSubtype="3" fill="hold" grpId="0" nodeType="afterEffect">
                                  <p:stCondLst>
                                    <p:cond delay="0"/>
                                  </p:stCondLst>
                                  <p:childTnLst>
                                    <p:set>
                                      <p:cBhvr>
                                        <p:cTn id="21" dur="1" fill="hold">
                                          <p:stCondLst>
                                            <p:cond delay="0"/>
                                          </p:stCondLst>
                                        </p:cTn>
                                        <p:tgtEl>
                                          <p:spTgt spid="519173">
                                            <p:txEl>
                                              <p:pRg st="2" end="2"/>
                                            </p:txEl>
                                          </p:spTgt>
                                        </p:tgtEl>
                                        <p:attrNameLst>
                                          <p:attrName>style.visibility</p:attrName>
                                        </p:attrNameLst>
                                      </p:cBhvr>
                                      <p:to>
                                        <p:strVal val="visible"/>
                                      </p:to>
                                    </p:set>
                                    <p:animEffect transition="in" filter="strips(upRight)">
                                      <p:cBhvr>
                                        <p:cTn id="22" dur="2000"/>
                                        <p:tgtEl>
                                          <p:spTgt spid="519173">
                                            <p:txEl>
                                              <p:pRg st="2" end="2"/>
                                            </p:txEl>
                                          </p:spTgt>
                                        </p:tgtEl>
                                      </p:cBhvr>
                                    </p:animEffect>
                                  </p:childTnLst>
                                </p:cTn>
                              </p:par>
                            </p:childTnLst>
                          </p:cTn>
                        </p:par>
                        <p:par>
                          <p:cTn id="23" fill="hold">
                            <p:stCondLst>
                              <p:cond delay="7000"/>
                            </p:stCondLst>
                            <p:childTnLst>
                              <p:par>
                                <p:cTn id="24" presetID="18" presetClass="entr" presetSubtype="3" fill="hold" grpId="0" nodeType="afterEffect">
                                  <p:stCondLst>
                                    <p:cond delay="0"/>
                                  </p:stCondLst>
                                  <p:childTnLst>
                                    <p:set>
                                      <p:cBhvr>
                                        <p:cTn id="25" dur="1" fill="hold">
                                          <p:stCondLst>
                                            <p:cond delay="0"/>
                                          </p:stCondLst>
                                        </p:cTn>
                                        <p:tgtEl>
                                          <p:spTgt spid="519173">
                                            <p:txEl>
                                              <p:pRg st="3" end="3"/>
                                            </p:txEl>
                                          </p:spTgt>
                                        </p:tgtEl>
                                        <p:attrNameLst>
                                          <p:attrName>style.visibility</p:attrName>
                                        </p:attrNameLst>
                                      </p:cBhvr>
                                      <p:to>
                                        <p:strVal val="visible"/>
                                      </p:to>
                                    </p:set>
                                    <p:animEffect transition="in" filter="strips(upRight)">
                                      <p:cBhvr>
                                        <p:cTn id="26" dur="2000"/>
                                        <p:tgtEl>
                                          <p:spTgt spid="519173">
                                            <p:txEl>
                                              <p:pRg st="3" end="3"/>
                                            </p:txEl>
                                          </p:spTgt>
                                        </p:tgtEl>
                                      </p:cBhvr>
                                    </p:animEffect>
                                  </p:childTnLst>
                                </p:cTn>
                              </p:par>
                            </p:childTnLst>
                          </p:cTn>
                        </p:par>
                        <p:par>
                          <p:cTn id="27" fill="hold">
                            <p:stCondLst>
                              <p:cond delay="9000"/>
                            </p:stCondLst>
                            <p:childTnLst>
                              <p:par>
                                <p:cTn id="28" presetID="49" presetClass="entr" presetSubtype="0" decel="100000" fill="hold" nodeType="afterEffect">
                                  <p:stCondLst>
                                    <p:cond delay="0"/>
                                  </p:stCondLst>
                                  <p:childTnLst>
                                    <p:set>
                                      <p:cBhvr>
                                        <p:cTn id="29" dur="1" fill="hold">
                                          <p:stCondLst>
                                            <p:cond delay="0"/>
                                          </p:stCondLst>
                                        </p:cTn>
                                        <p:tgtEl>
                                          <p:spTgt spid="519184"/>
                                        </p:tgtEl>
                                        <p:attrNameLst>
                                          <p:attrName>style.visibility</p:attrName>
                                        </p:attrNameLst>
                                      </p:cBhvr>
                                      <p:to>
                                        <p:strVal val="visible"/>
                                      </p:to>
                                    </p:set>
                                    <p:anim calcmode="lin" valueType="num">
                                      <p:cBhvr>
                                        <p:cTn id="30" dur="1000" fill="hold"/>
                                        <p:tgtEl>
                                          <p:spTgt spid="519184"/>
                                        </p:tgtEl>
                                        <p:attrNameLst>
                                          <p:attrName>ppt_w</p:attrName>
                                        </p:attrNameLst>
                                      </p:cBhvr>
                                      <p:tavLst>
                                        <p:tav tm="0">
                                          <p:val>
                                            <p:fltVal val="0"/>
                                          </p:val>
                                        </p:tav>
                                        <p:tav tm="100000">
                                          <p:val>
                                            <p:strVal val="#ppt_w"/>
                                          </p:val>
                                        </p:tav>
                                      </p:tavLst>
                                    </p:anim>
                                    <p:anim calcmode="lin" valueType="num">
                                      <p:cBhvr>
                                        <p:cTn id="31" dur="1000" fill="hold"/>
                                        <p:tgtEl>
                                          <p:spTgt spid="519184"/>
                                        </p:tgtEl>
                                        <p:attrNameLst>
                                          <p:attrName>ppt_h</p:attrName>
                                        </p:attrNameLst>
                                      </p:cBhvr>
                                      <p:tavLst>
                                        <p:tav tm="0">
                                          <p:val>
                                            <p:fltVal val="0"/>
                                          </p:val>
                                        </p:tav>
                                        <p:tav tm="100000">
                                          <p:val>
                                            <p:strVal val="#ppt_h"/>
                                          </p:val>
                                        </p:tav>
                                      </p:tavLst>
                                    </p:anim>
                                    <p:anim calcmode="lin" valueType="num">
                                      <p:cBhvr>
                                        <p:cTn id="32" dur="1000" fill="hold"/>
                                        <p:tgtEl>
                                          <p:spTgt spid="519184"/>
                                        </p:tgtEl>
                                        <p:attrNameLst>
                                          <p:attrName>style.rotation</p:attrName>
                                        </p:attrNameLst>
                                      </p:cBhvr>
                                      <p:tavLst>
                                        <p:tav tm="0">
                                          <p:val>
                                            <p:fltVal val="360"/>
                                          </p:val>
                                        </p:tav>
                                        <p:tav tm="100000">
                                          <p:val>
                                            <p:fltVal val="0"/>
                                          </p:val>
                                        </p:tav>
                                      </p:tavLst>
                                    </p:anim>
                                    <p:animEffect transition="in" filter="fade">
                                      <p:cBhvr>
                                        <p:cTn id="33" dur="1000"/>
                                        <p:tgtEl>
                                          <p:spTgt spid="519184"/>
                                        </p:tgtEl>
                                      </p:cBhvr>
                                    </p:animEffect>
                                  </p:childTnLst>
                                </p:cTn>
                              </p:par>
                              <p:par>
                                <p:cTn id="34" presetID="49" presetClass="entr" presetSubtype="0" decel="100000" fill="hold" nodeType="withEffect">
                                  <p:stCondLst>
                                    <p:cond delay="0"/>
                                  </p:stCondLst>
                                  <p:childTnLst>
                                    <p:set>
                                      <p:cBhvr>
                                        <p:cTn id="35" dur="1" fill="hold">
                                          <p:stCondLst>
                                            <p:cond delay="0"/>
                                          </p:stCondLst>
                                        </p:cTn>
                                        <p:tgtEl>
                                          <p:spTgt spid="519183"/>
                                        </p:tgtEl>
                                        <p:attrNameLst>
                                          <p:attrName>style.visibility</p:attrName>
                                        </p:attrNameLst>
                                      </p:cBhvr>
                                      <p:to>
                                        <p:strVal val="visible"/>
                                      </p:to>
                                    </p:set>
                                    <p:anim calcmode="lin" valueType="num">
                                      <p:cBhvr>
                                        <p:cTn id="36" dur="1000" fill="hold"/>
                                        <p:tgtEl>
                                          <p:spTgt spid="519183"/>
                                        </p:tgtEl>
                                        <p:attrNameLst>
                                          <p:attrName>ppt_w</p:attrName>
                                        </p:attrNameLst>
                                      </p:cBhvr>
                                      <p:tavLst>
                                        <p:tav tm="0">
                                          <p:val>
                                            <p:fltVal val="0"/>
                                          </p:val>
                                        </p:tav>
                                        <p:tav tm="100000">
                                          <p:val>
                                            <p:strVal val="#ppt_w"/>
                                          </p:val>
                                        </p:tav>
                                      </p:tavLst>
                                    </p:anim>
                                    <p:anim calcmode="lin" valueType="num">
                                      <p:cBhvr>
                                        <p:cTn id="37" dur="1000" fill="hold"/>
                                        <p:tgtEl>
                                          <p:spTgt spid="519183"/>
                                        </p:tgtEl>
                                        <p:attrNameLst>
                                          <p:attrName>ppt_h</p:attrName>
                                        </p:attrNameLst>
                                      </p:cBhvr>
                                      <p:tavLst>
                                        <p:tav tm="0">
                                          <p:val>
                                            <p:fltVal val="0"/>
                                          </p:val>
                                        </p:tav>
                                        <p:tav tm="100000">
                                          <p:val>
                                            <p:strVal val="#ppt_h"/>
                                          </p:val>
                                        </p:tav>
                                      </p:tavLst>
                                    </p:anim>
                                    <p:anim calcmode="lin" valueType="num">
                                      <p:cBhvr>
                                        <p:cTn id="38" dur="1000" fill="hold"/>
                                        <p:tgtEl>
                                          <p:spTgt spid="519183"/>
                                        </p:tgtEl>
                                        <p:attrNameLst>
                                          <p:attrName>style.rotation</p:attrName>
                                        </p:attrNameLst>
                                      </p:cBhvr>
                                      <p:tavLst>
                                        <p:tav tm="0">
                                          <p:val>
                                            <p:fltVal val="360"/>
                                          </p:val>
                                        </p:tav>
                                        <p:tav tm="100000">
                                          <p:val>
                                            <p:fltVal val="0"/>
                                          </p:val>
                                        </p:tav>
                                      </p:tavLst>
                                    </p:anim>
                                    <p:animEffect transition="in" filter="fade">
                                      <p:cBhvr>
                                        <p:cTn id="39" dur="1000"/>
                                        <p:tgtEl>
                                          <p:spTgt spid="519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2" grpId="0"/>
      <p:bldP spid="51917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4" name="Rectangle 4"/>
          <p:cNvSpPr>
            <a:spLocks noGrp="1" noRot="1" noChangeArrowheads="1"/>
          </p:cNvSpPr>
          <p:nvPr>
            <p:ph type="title"/>
          </p:nvPr>
        </p:nvSpPr>
        <p:spPr>
          <a:xfrm>
            <a:off x="457200" y="1"/>
            <a:ext cx="8385175" cy="1295399"/>
          </a:xfrm>
        </p:spPr>
        <p:txBody>
          <a:bodyPr/>
          <a:lstStyle/>
          <a:p>
            <a:r>
              <a:rPr lang="en-US" dirty="0"/>
              <a:t>Agility</a:t>
            </a:r>
          </a:p>
        </p:txBody>
      </p:sp>
      <p:pic>
        <p:nvPicPr>
          <p:cNvPr id="522247" name="Picture 7" descr="photo06[3]"/>
          <p:cNvPicPr>
            <a:picLocks noGrp="1" noChangeAspect="1" noChangeArrowheads="1"/>
          </p:cNvPicPr>
          <p:nvPr>
            <p:ph sz="quarter" idx="1"/>
          </p:nvPr>
        </p:nvPicPr>
        <p:blipFill>
          <a:blip r:embed="rId2"/>
          <a:srcRect/>
          <a:stretch>
            <a:fillRect/>
          </a:stretch>
        </p:blipFill>
        <p:spPr>
          <a:xfrm>
            <a:off x="2057400" y="1828800"/>
            <a:ext cx="2892425" cy="2019300"/>
          </a:xfrm>
          <a:noFill/>
          <a:ln/>
        </p:spPr>
      </p:pic>
      <p:sp>
        <p:nvSpPr>
          <p:cNvPr id="522246" name="Rectangle 6"/>
          <p:cNvSpPr>
            <a:spLocks noGrp="1" noRot="1" noChangeArrowheads="1"/>
          </p:cNvSpPr>
          <p:nvPr>
            <p:ph type="body" sz="half" idx="3"/>
          </p:nvPr>
        </p:nvSpPr>
        <p:spPr/>
        <p:txBody>
          <a:bodyPr/>
          <a:lstStyle/>
          <a:p>
            <a:pPr>
              <a:lnSpc>
                <a:spcPct val="90000"/>
              </a:lnSpc>
              <a:buFontTx/>
              <a:buChar char="•"/>
            </a:pPr>
            <a:r>
              <a:rPr lang="en-US" sz="2800" b="1" dirty="0">
                <a:solidFill>
                  <a:schemeClr val="hlink"/>
                </a:solidFill>
              </a:rPr>
              <a:t>Agility</a:t>
            </a:r>
            <a:r>
              <a:rPr lang="en-US" sz="2800" dirty="0">
                <a:solidFill>
                  <a:srgbClr val="FFEEBF"/>
                </a:solidFill>
              </a:rPr>
              <a:t> </a:t>
            </a:r>
            <a:r>
              <a:rPr lang="en-US" sz="2800" dirty="0">
                <a:solidFill>
                  <a:srgbClr val="FF0000"/>
                </a:solidFill>
              </a:rPr>
              <a:t>is the ability to change the position of your body quickly and to control body’s movements. People with good agility are most likely to be good at activities such as: diving, soccer, ice skating, wrestling, etc.</a:t>
            </a:r>
          </a:p>
          <a:p>
            <a:pPr>
              <a:lnSpc>
                <a:spcPct val="90000"/>
              </a:lnSpc>
              <a:buFont typeface="Wingdings" pitchFamily="2" charset="2"/>
              <a:buNone/>
            </a:pPr>
            <a:endParaRPr lang="en-US" sz="2400" dirty="0"/>
          </a:p>
        </p:txBody>
      </p:sp>
      <p:pic>
        <p:nvPicPr>
          <p:cNvPr id="522248" name="Picture 8" descr="td01[1]"/>
          <p:cNvPicPr>
            <a:picLocks noGrp="1" noChangeAspect="1" noChangeArrowheads="1"/>
          </p:cNvPicPr>
          <p:nvPr>
            <p:ph sz="quarter" idx="2"/>
          </p:nvPr>
        </p:nvPicPr>
        <p:blipFill>
          <a:blip r:embed="rId3"/>
          <a:srcRect/>
          <a:stretch>
            <a:fillRect/>
          </a:stretch>
        </p:blipFill>
        <p:spPr>
          <a:xfrm>
            <a:off x="4953000" y="990600"/>
            <a:ext cx="1865313" cy="2855913"/>
          </a:xfrm>
          <a:noFill/>
          <a:ln/>
        </p:spPr>
      </p:pic>
      <p:pic>
        <p:nvPicPr>
          <p:cNvPr id="522250" name="Picture 10" descr="farr[1]"/>
          <p:cNvPicPr>
            <a:picLocks noChangeAspect="1" noChangeArrowheads="1"/>
          </p:cNvPicPr>
          <p:nvPr/>
        </p:nvPicPr>
        <p:blipFill>
          <a:blip r:embed="rId4"/>
          <a:srcRect/>
          <a:stretch>
            <a:fillRect/>
          </a:stretch>
        </p:blipFill>
        <p:spPr bwMode="auto">
          <a:xfrm>
            <a:off x="304800" y="1371600"/>
            <a:ext cx="1755775" cy="2436813"/>
          </a:xfrm>
          <a:prstGeom prst="rect">
            <a:avLst/>
          </a:prstGeom>
          <a:noFill/>
        </p:spPr>
      </p:pic>
      <p:pic>
        <p:nvPicPr>
          <p:cNvPr id="522251" name="Picture 11" descr="332671[1]"/>
          <p:cNvPicPr>
            <a:picLocks noChangeAspect="1" noChangeArrowheads="1"/>
          </p:cNvPicPr>
          <p:nvPr/>
        </p:nvPicPr>
        <p:blipFill>
          <a:blip r:embed="rId5"/>
          <a:srcRect/>
          <a:stretch>
            <a:fillRect/>
          </a:stretch>
        </p:blipFill>
        <p:spPr bwMode="auto">
          <a:xfrm>
            <a:off x="6777038" y="2209800"/>
            <a:ext cx="2366962" cy="1609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5" fill="hold" grpId="0" nodeType="withEffect">
                                  <p:stCondLst>
                                    <p:cond delay="0"/>
                                  </p:stCondLst>
                                  <p:childTnLst>
                                    <p:set>
                                      <p:cBhvr>
                                        <p:cTn id="6" dur="1" fill="hold">
                                          <p:stCondLst>
                                            <p:cond delay="0"/>
                                          </p:stCondLst>
                                        </p:cTn>
                                        <p:tgtEl>
                                          <p:spTgt spid="522244"/>
                                        </p:tgtEl>
                                        <p:attrNameLst>
                                          <p:attrName>style.visibility</p:attrName>
                                        </p:attrNameLst>
                                      </p:cBhvr>
                                      <p:to>
                                        <p:strVal val="visible"/>
                                      </p:to>
                                    </p:set>
                                    <p:anim calcmode="lin" valueType="num">
                                      <p:cBhvr>
                                        <p:cTn id="7" dur="2000" fill="hold"/>
                                        <p:tgtEl>
                                          <p:spTgt spid="522244"/>
                                        </p:tgtEl>
                                        <p:attrNameLst>
                                          <p:attrName>ppt_w</p:attrName>
                                        </p:attrNameLst>
                                      </p:cBhvr>
                                      <p:tavLst>
                                        <p:tav tm="0">
                                          <p:val>
                                            <p:strVal val="#ppt_w"/>
                                          </p:val>
                                        </p:tav>
                                        <p:tav tm="100000">
                                          <p:val>
                                            <p:strVal val="#ppt_w"/>
                                          </p:val>
                                        </p:tav>
                                      </p:tavLst>
                                    </p:anim>
                                    <p:anim calcmode="lin" valueType="num">
                                      <p:cBhvr>
                                        <p:cTn id="8" dur="2000" fill="hold"/>
                                        <p:tgtEl>
                                          <p:spTgt spid="522244"/>
                                        </p:tgtEl>
                                        <p:attrNameLst>
                                          <p:attrName>ppt_h</p:attrName>
                                        </p:attrNameLst>
                                      </p:cBhvr>
                                      <p:tavLst>
                                        <p:tav tm="0" fmla="#ppt_h*sin(2.5*pi*$)">
                                          <p:val>
                                            <p:fltVal val="0"/>
                                          </p:val>
                                        </p:tav>
                                        <p:tav tm="100000">
                                          <p:val>
                                            <p:fltVal val="1"/>
                                          </p:val>
                                        </p:tav>
                                      </p:tavLst>
                                    </p:anim>
                                  </p:childTnLst>
                                </p:cTn>
                              </p:par>
                            </p:childTnLst>
                          </p:cTn>
                        </p:par>
                        <p:par>
                          <p:cTn id="9" fill="hold">
                            <p:stCondLst>
                              <p:cond delay="2000"/>
                            </p:stCondLst>
                            <p:childTnLst>
                              <p:par>
                                <p:cTn id="10" presetID="58" presetClass="entr" presetSubtype="0" accel="100000" fill="hold" grpId="0" nodeType="afterEffect">
                                  <p:stCondLst>
                                    <p:cond delay="0"/>
                                  </p:stCondLst>
                                  <p:childTnLst>
                                    <p:set>
                                      <p:cBhvr>
                                        <p:cTn id="11" dur="1" fill="hold">
                                          <p:stCondLst>
                                            <p:cond delay="0"/>
                                          </p:stCondLst>
                                        </p:cTn>
                                        <p:tgtEl>
                                          <p:spTgt spid="522246">
                                            <p:txEl>
                                              <p:pRg st="0" end="0"/>
                                            </p:txEl>
                                          </p:spTgt>
                                        </p:tgtEl>
                                        <p:attrNameLst>
                                          <p:attrName>style.visibility</p:attrName>
                                        </p:attrNameLst>
                                      </p:cBhvr>
                                      <p:to>
                                        <p:strVal val="visible"/>
                                      </p:to>
                                    </p:set>
                                    <p:anim calcmode="lin" valueType="num">
                                      <p:cBhvr>
                                        <p:cTn id="12" dur="1000" fill="hold"/>
                                        <p:tgtEl>
                                          <p:spTgt spid="522246">
                                            <p:txEl>
                                              <p:pRg st="0" end="0"/>
                                            </p:txEl>
                                          </p:spTgt>
                                        </p:tgtEl>
                                        <p:attrNameLst>
                                          <p:attrName>ppt_w</p:attrName>
                                        </p:attrNameLst>
                                      </p:cBhvr>
                                      <p:tavLst>
                                        <p:tav tm="0">
                                          <p:val>
                                            <p:strVal val="#ppt_w*2.5"/>
                                          </p:val>
                                        </p:tav>
                                        <p:tav tm="100000">
                                          <p:val>
                                            <p:strVal val="#ppt_w"/>
                                          </p:val>
                                        </p:tav>
                                      </p:tavLst>
                                    </p:anim>
                                    <p:anim calcmode="lin" valueType="num">
                                      <p:cBhvr>
                                        <p:cTn id="13" dur="1000" fill="hold"/>
                                        <p:tgtEl>
                                          <p:spTgt spid="522246">
                                            <p:txEl>
                                              <p:pRg st="0" end="0"/>
                                            </p:txEl>
                                          </p:spTgt>
                                        </p:tgtEl>
                                        <p:attrNameLst>
                                          <p:attrName>ppt_h</p:attrName>
                                        </p:attrNameLst>
                                      </p:cBhvr>
                                      <p:tavLst>
                                        <p:tav tm="0">
                                          <p:val>
                                            <p:strVal val="#ppt_h*0.01"/>
                                          </p:val>
                                        </p:tav>
                                        <p:tav tm="100000">
                                          <p:val>
                                            <p:strVal val="#ppt_h"/>
                                          </p:val>
                                        </p:tav>
                                      </p:tavLst>
                                    </p:anim>
                                    <p:anim calcmode="lin" valueType="num">
                                      <p:cBhvr>
                                        <p:cTn id="14" dur="1000" fill="hold"/>
                                        <p:tgtEl>
                                          <p:spTgt spid="52224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22246">
                                            <p:txEl>
                                              <p:pRg st="0" end="0"/>
                                            </p:txEl>
                                          </p:spTgt>
                                        </p:tgtEl>
                                        <p:attrNameLst>
                                          <p:attrName>ppt_y</p:attrName>
                                        </p:attrNameLst>
                                      </p:cBhvr>
                                      <p:tavLst>
                                        <p:tav tm="0">
                                          <p:val>
                                            <p:strVal val="#ppt_h+1"/>
                                          </p:val>
                                        </p:tav>
                                        <p:tav tm="100000">
                                          <p:val>
                                            <p:strVal val="#ppt_y"/>
                                          </p:val>
                                        </p:tav>
                                      </p:tavLst>
                                    </p:anim>
                                    <p:animEffect transition="in" filter="fade">
                                      <p:cBhvr>
                                        <p:cTn id="16" dur="1000"/>
                                        <p:tgtEl>
                                          <p:spTgt spid="522246">
                                            <p:txEl>
                                              <p:pRg st="0" end="0"/>
                                            </p:txEl>
                                          </p:spTgt>
                                        </p:tgtEl>
                                      </p:cBhvr>
                                    </p:animEffect>
                                  </p:childTnLst>
                                </p:cTn>
                              </p:par>
                            </p:childTnLst>
                          </p:cTn>
                        </p:par>
                        <p:par>
                          <p:cTn id="17" fill="hold">
                            <p:stCondLst>
                              <p:cond delay="3000"/>
                            </p:stCondLst>
                            <p:childTnLst>
                              <p:par>
                                <p:cTn id="18" presetID="20" presetClass="entr" presetSubtype="0" fill="hold" nodeType="afterEffect">
                                  <p:stCondLst>
                                    <p:cond delay="0"/>
                                  </p:stCondLst>
                                  <p:childTnLst>
                                    <p:set>
                                      <p:cBhvr>
                                        <p:cTn id="19" dur="1" fill="hold">
                                          <p:stCondLst>
                                            <p:cond delay="0"/>
                                          </p:stCondLst>
                                        </p:cTn>
                                        <p:tgtEl>
                                          <p:spTgt spid="522250"/>
                                        </p:tgtEl>
                                        <p:attrNameLst>
                                          <p:attrName>style.visibility</p:attrName>
                                        </p:attrNameLst>
                                      </p:cBhvr>
                                      <p:to>
                                        <p:strVal val="visible"/>
                                      </p:to>
                                    </p:set>
                                    <p:animEffect transition="in" filter="wedge">
                                      <p:cBhvr>
                                        <p:cTn id="20" dur="2000"/>
                                        <p:tgtEl>
                                          <p:spTgt spid="522250"/>
                                        </p:tgtEl>
                                      </p:cBhvr>
                                    </p:animEffect>
                                  </p:childTnLst>
                                </p:cTn>
                              </p:par>
                              <p:par>
                                <p:cTn id="21" presetID="20" presetClass="entr" presetSubtype="0" fill="hold" nodeType="withEffect">
                                  <p:stCondLst>
                                    <p:cond delay="0"/>
                                  </p:stCondLst>
                                  <p:childTnLst>
                                    <p:set>
                                      <p:cBhvr>
                                        <p:cTn id="22" dur="1" fill="hold">
                                          <p:stCondLst>
                                            <p:cond delay="0"/>
                                          </p:stCondLst>
                                        </p:cTn>
                                        <p:tgtEl>
                                          <p:spTgt spid="522247"/>
                                        </p:tgtEl>
                                        <p:attrNameLst>
                                          <p:attrName>style.visibility</p:attrName>
                                        </p:attrNameLst>
                                      </p:cBhvr>
                                      <p:to>
                                        <p:strVal val="visible"/>
                                      </p:to>
                                    </p:set>
                                    <p:animEffect transition="in" filter="wedge">
                                      <p:cBhvr>
                                        <p:cTn id="23" dur="2000"/>
                                        <p:tgtEl>
                                          <p:spTgt spid="522247"/>
                                        </p:tgtEl>
                                      </p:cBhvr>
                                    </p:animEffect>
                                  </p:childTnLst>
                                </p:cTn>
                              </p:par>
                              <p:par>
                                <p:cTn id="24" presetID="20" presetClass="entr" presetSubtype="0" fill="hold" nodeType="withEffect">
                                  <p:stCondLst>
                                    <p:cond delay="0"/>
                                  </p:stCondLst>
                                  <p:childTnLst>
                                    <p:set>
                                      <p:cBhvr>
                                        <p:cTn id="25" dur="1" fill="hold">
                                          <p:stCondLst>
                                            <p:cond delay="0"/>
                                          </p:stCondLst>
                                        </p:cTn>
                                        <p:tgtEl>
                                          <p:spTgt spid="522248"/>
                                        </p:tgtEl>
                                        <p:attrNameLst>
                                          <p:attrName>style.visibility</p:attrName>
                                        </p:attrNameLst>
                                      </p:cBhvr>
                                      <p:to>
                                        <p:strVal val="visible"/>
                                      </p:to>
                                    </p:set>
                                    <p:animEffect transition="in" filter="wedge">
                                      <p:cBhvr>
                                        <p:cTn id="26" dur="2000"/>
                                        <p:tgtEl>
                                          <p:spTgt spid="522248"/>
                                        </p:tgtEl>
                                      </p:cBhvr>
                                    </p:animEffect>
                                  </p:childTnLst>
                                </p:cTn>
                              </p:par>
                              <p:par>
                                <p:cTn id="27" presetID="20" presetClass="entr" presetSubtype="0" fill="hold" nodeType="withEffect">
                                  <p:stCondLst>
                                    <p:cond delay="0"/>
                                  </p:stCondLst>
                                  <p:childTnLst>
                                    <p:set>
                                      <p:cBhvr>
                                        <p:cTn id="28" dur="1" fill="hold">
                                          <p:stCondLst>
                                            <p:cond delay="0"/>
                                          </p:stCondLst>
                                        </p:cTn>
                                        <p:tgtEl>
                                          <p:spTgt spid="522251"/>
                                        </p:tgtEl>
                                        <p:attrNameLst>
                                          <p:attrName>style.visibility</p:attrName>
                                        </p:attrNameLst>
                                      </p:cBhvr>
                                      <p:to>
                                        <p:strVal val="visible"/>
                                      </p:to>
                                    </p:set>
                                    <p:animEffect transition="in" filter="wedge">
                                      <p:cBhvr>
                                        <p:cTn id="29" dur="2000"/>
                                        <p:tgtEl>
                                          <p:spTgt spid="522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4" grpId="0"/>
      <p:bldP spid="52224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549</Words>
  <Application>Microsoft Office PowerPoint</Application>
  <PresentationFormat>On-screen Show (4:3)</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WEL COME</vt:lpstr>
      <vt:lpstr>Fitness and Health</vt:lpstr>
      <vt:lpstr>What is Physical Fitness?</vt:lpstr>
      <vt:lpstr>Physical Activity and Exercise</vt:lpstr>
      <vt:lpstr>Health and Wellness Benefits of Physical Activity</vt:lpstr>
      <vt:lpstr>The Parts of Physical Fitness</vt:lpstr>
      <vt:lpstr>Health - Related Physical Fitness</vt:lpstr>
      <vt:lpstr>Skill - Related Physical Fitness</vt:lpstr>
      <vt:lpstr>Agility</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dc:creator>
  <cp:lastModifiedBy>PC1</cp:lastModifiedBy>
  <cp:revision>3</cp:revision>
  <dcterms:created xsi:type="dcterms:W3CDTF">2017-12-04T05:17:08Z</dcterms:created>
  <dcterms:modified xsi:type="dcterms:W3CDTF">2017-12-05T04:56:39Z</dcterms:modified>
</cp:coreProperties>
</file>