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016A-C07B-4449-AF2D-A61DB17B43DF}" type="datetimeFigureOut">
              <a:rPr lang="en-US" smtClean="0"/>
              <a:pPr/>
              <a:t>1/12/2017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4080-ACC6-4B80-B4D3-0DD5C4C736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Dr.</a:t>
            </a:r>
            <a:r>
              <a:rPr lang="en-IN" dirty="0"/>
              <a:t> Sanjay S. </a:t>
            </a:r>
            <a:r>
              <a:rPr lang="en-IN" dirty="0" err="1"/>
              <a:t>Patil</a:t>
            </a:r>
            <a:r>
              <a:rPr lang="en-IN" dirty="0"/>
              <a:t/>
            </a:r>
            <a:br>
              <a:rPr lang="en-IN" dirty="0"/>
            </a:br>
            <a:r>
              <a:rPr lang="en-IN" dirty="0"/>
              <a:t>Head &amp; Associate prof.</a:t>
            </a:r>
            <a:br>
              <a:rPr lang="en-IN" dirty="0"/>
            </a:br>
            <a:r>
              <a:rPr lang="en-IN" dirty="0" err="1"/>
              <a:t>Detp</a:t>
            </a:r>
            <a:r>
              <a:rPr lang="en-IN" dirty="0"/>
              <a:t> of Dramatics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6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1676399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DRAMATIC THEATER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4038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smtClean="0"/>
              <a:t>1.  Plot</a:t>
            </a:r>
          </a:p>
          <a:p>
            <a:pPr algn="l"/>
            <a:r>
              <a:rPr lang="en-US" smtClean="0"/>
              <a:t>2. Implicates the spectator in a stage        </a:t>
            </a:r>
          </a:p>
          <a:p>
            <a:pPr algn="l"/>
            <a:r>
              <a:rPr lang="en-US" smtClean="0"/>
              <a:t>   situation</a:t>
            </a:r>
          </a:p>
          <a:p>
            <a:pPr algn="l"/>
            <a:r>
              <a:rPr lang="en-US" smtClean="0"/>
              <a:t>3. Wears down his capacity for actions</a:t>
            </a:r>
          </a:p>
          <a:p>
            <a:pPr algn="l"/>
            <a:r>
              <a:rPr lang="en-US" smtClean="0"/>
              <a:t>4. Provides him with sensations</a:t>
            </a:r>
          </a:p>
          <a:p>
            <a:pPr algn="l"/>
            <a:r>
              <a:rPr lang="en-US" smtClean="0"/>
              <a:t>5. Experience</a:t>
            </a:r>
          </a:p>
          <a:p>
            <a:pPr algn="l"/>
            <a:r>
              <a:rPr lang="en-US" smtClean="0"/>
              <a:t>6 The spectator is involved </a:t>
            </a:r>
          </a:p>
          <a:p>
            <a:pPr algn="l"/>
            <a:r>
              <a:rPr lang="en-US" smtClean="0"/>
              <a:t>7. Suggestion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8. Instinctive feelings are preserved</a:t>
            </a:r>
          </a:p>
          <a:p>
            <a:pPr>
              <a:buNone/>
            </a:pPr>
            <a:r>
              <a:rPr lang="en-US" dirty="0" smtClean="0"/>
              <a:t>9. The spectator is in the thick of it, shares the experience</a:t>
            </a:r>
          </a:p>
          <a:p>
            <a:pPr>
              <a:buNone/>
            </a:pPr>
            <a:r>
              <a:rPr lang="en-US" dirty="0" smtClean="0"/>
              <a:t>10. The human being is taken for granted</a:t>
            </a:r>
          </a:p>
          <a:p>
            <a:pPr>
              <a:buNone/>
            </a:pPr>
            <a:r>
              <a:rPr lang="en-US" dirty="0" smtClean="0"/>
              <a:t>11. Eyes on the finish</a:t>
            </a:r>
          </a:p>
          <a:p>
            <a:pPr>
              <a:buNone/>
            </a:pPr>
            <a:r>
              <a:rPr lang="en-US" dirty="0" smtClean="0"/>
              <a:t>12. One scene makes another</a:t>
            </a:r>
          </a:p>
          <a:p>
            <a:pPr>
              <a:buNone/>
            </a:pPr>
            <a:r>
              <a:rPr lang="en-US" dirty="0" smtClean="0"/>
              <a:t>13. growth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14. Linear development</a:t>
            </a:r>
          </a:p>
          <a:p>
            <a:pPr>
              <a:buNone/>
            </a:pPr>
            <a:r>
              <a:rPr lang="en-US" dirty="0" smtClean="0"/>
              <a:t>15.Evolutionary determinism</a:t>
            </a:r>
          </a:p>
          <a:p>
            <a:pPr>
              <a:buNone/>
            </a:pPr>
            <a:r>
              <a:rPr lang="en-US" dirty="0" smtClean="0"/>
              <a:t>16.Man as a fixed point</a:t>
            </a:r>
          </a:p>
          <a:p>
            <a:pPr>
              <a:buNone/>
            </a:pPr>
            <a:r>
              <a:rPr lang="en-US" dirty="0" smtClean="0"/>
              <a:t>17. Thought determines being</a:t>
            </a:r>
          </a:p>
          <a:p>
            <a:pPr>
              <a:buNone/>
            </a:pPr>
            <a:r>
              <a:rPr lang="en-US" dirty="0" smtClean="0"/>
              <a:t>18. Feeling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109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DRAMATIC THEATER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DRAMATIC THEATER</dc:title>
  <dc:creator>DANCE</dc:creator>
  <cp:lastModifiedBy>PC1</cp:lastModifiedBy>
  <cp:revision>9</cp:revision>
  <dcterms:created xsi:type="dcterms:W3CDTF">2014-07-15T08:57:57Z</dcterms:created>
  <dcterms:modified xsi:type="dcterms:W3CDTF">2017-12-02T06:15:35Z</dcterms:modified>
</cp:coreProperties>
</file>