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027FDD1-C70E-48A6-945D-7098ADE45D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4C99AC2-7609-4E70-8A91-59F87BFA6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1BC6561-A777-40BB-ABB2-E892ED5A3A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u="sng" dirty="0" smtClean="0"/>
              <a:t>Mr. </a:t>
            </a:r>
            <a:r>
              <a:rPr lang="en-US" sz="3600" b="1" i="1" u="sng" dirty="0" err="1" smtClean="0"/>
              <a:t>Shaikh</a:t>
            </a:r>
            <a:r>
              <a:rPr lang="en-US" sz="3600" b="1" i="1" u="sng" dirty="0" smtClean="0"/>
              <a:t> </a:t>
            </a:r>
            <a:r>
              <a:rPr lang="en-US" sz="3600" b="1" i="1" u="sng" dirty="0" err="1" smtClean="0"/>
              <a:t>Amjad</a:t>
            </a:r>
            <a:r>
              <a:rPr lang="en-US" sz="3600" b="1" i="1" u="sng" dirty="0" smtClean="0"/>
              <a:t> R.</a:t>
            </a:r>
            <a:br>
              <a:rPr lang="en-US" sz="3600" b="1" i="1" u="sng" dirty="0" smtClean="0"/>
            </a:br>
            <a:r>
              <a:rPr lang="en-US" sz="2200" b="1" i="1" u="sng" dirty="0" smtClean="0"/>
              <a:t>Asst. Prof in Dept. of Computer Sci.</a:t>
            </a:r>
            <a:r>
              <a:rPr lang="en-US" sz="3600" b="1" i="1" u="sng" dirty="0" smtClean="0"/>
              <a:t/>
            </a:r>
            <a:br>
              <a:rPr lang="en-US" sz="3600" b="1" i="1" u="sng" dirty="0" smtClean="0"/>
            </a:br>
            <a:r>
              <a:rPr lang="en-US" sz="2700" b="1" i="1" u="sng" dirty="0" smtClean="0"/>
              <a:t>Mrs. K.S.K College </a:t>
            </a:r>
            <a:r>
              <a:rPr lang="en-US" sz="2700" b="1" i="1" u="sng" dirty="0" err="1" smtClean="0"/>
              <a:t>Beed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en-US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Computer  Fundamental Basics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 Devices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43862" cy="4267200"/>
          </a:xfrm>
        </p:spPr>
        <p:txBody>
          <a:bodyPr/>
          <a:lstStyle/>
          <a:p>
            <a:r>
              <a:rPr lang="en-US" sz="2600"/>
              <a:t>Output basically means getting data out of the computer.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066800" y="2971800"/>
            <a:ext cx="2286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Monitor</a:t>
            </a:r>
          </a:p>
          <a:p>
            <a:r>
              <a:rPr lang="en-US" sz="2400"/>
              <a:t>Printer</a:t>
            </a:r>
          </a:p>
          <a:p>
            <a:r>
              <a:rPr lang="en-US" sz="2400"/>
              <a:t>Speakers</a:t>
            </a:r>
          </a:p>
          <a:p>
            <a:r>
              <a:rPr lang="en-US" sz="2400"/>
              <a:t>Headphones</a:t>
            </a:r>
          </a:p>
          <a:p>
            <a:r>
              <a:rPr lang="en-US" sz="2400"/>
              <a:t>Modem</a:t>
            </a:r>
          </a:p>
          <a:p>
            <a:r>
              <a:rPr lang="en-US" sz="2400"/>
              <a:t>Fax</a:t>
            </a:r>
          </a:p>
        </p:txBody>
      </p:sp>
      <p:graphicFrame>
        <p:nvGraphicFramePr>
          <p:cNvPr id="37893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029200" y="25146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rawing" r:id="rId3" imgW="2171760" imgH="2171760" progId="Presentations.Drawing.10">
                  <p:embed/>
                </p:oleObj>
              </mc:Choice>
              <mc:Fallback>
                <p:oleObj name="Drawing" r:id="rId3" imgW="2171760" imgH="2171760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514600"/>
                        <a:ext cx="32766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Storage Devices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72462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Storage devices are both input and output devices in one.  A storage device is a place to keep data that has been processed so that it can be retrieved at a later time to be used again.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066800" y="4419600"/>
            <a:ext cx="6096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Hard Disk</a:t>
            </a:r>
          </a:p>
          <a:p>
            <a:r>
              <a:rPr lang="en-US" sz="2000"/>
              <a:t>Floppy Disk</a:t>
            </a:r>
          </a:p>
          <a:p>
            <a:r>
              <a:rPr lang="en-US" sz="2000"/>
              <a:t>CD’s, DVD’s</a:t>
            </a:r>
          </a:p>
          <a:p>
            <a:r>
              <a:rPr lang="en-US" sz="2000"/>
              <a:t>Magnetic Tape</a:t>
            </a:r>
          </a:p>
          <a:p>
            <a:r>
              <a:rPr lang="en-US" sz="2000"/>
              <a:t>Flash Memory, Jump Drive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Software is the programs and applications that tell the computer what to do and how to look.</a:t>
            </a:r>
          </a:p>
          <a:p>
            <a:pPr>
              <a:lnSpc>
                <a:spcPct val="80000"/>
              </a:lnSpc>
            </a:pPr>
            <a:r>
              <a:rPr lang="en-US" sz="2600"/>
              <a:t>Computer programmers write the codes/instructions that make-up software applications/programs.</a:t>
            </a:r>
          </a:p>
          <a:p>
            <a:pPr>
              <a:lnSpc>
                <a:spcPct val="80000"/>
              </a:lnSpc>
            </a:pPr>
            <a:r>
              <a:rPr lang="en-US" sz="2600"/>
              <a:t>HTML is a type of computer programming language that allows programmers to make web pages.</a:t>
            </a:r>
          </a:p>
          <a:p>
            <a:pPr>
              <a:lnSpc>
                <a:spcPct val="80000"/>
              </a:lnSpc>
            </a:pPr>
            <a:r>
              <a:rPr lang="en-US" sz="2600"/>
              <a:t>The next 2 slides show what HTML codes look like and the web page the codes produce.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Types of Software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 dirty="0" smtClean="0"/>
              <a:t> System Software</a:t>
            </a:r>
            <a:endParaRPr lang="en-US" sz="2600" dirty="0"/>
          </a:p>
          <a:p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Application Software</a:t>
            </a:r>
          </a:p>
          <a:p>
            <a:endParaRPr lang="en-US" sz="2600" dirty="0"/>
          </a:p>
        </p:txBody>
      </p:sp>
      <p:graphicFrame>
        <p:nvGraphicFramePr>
          <p:cNvPr id="4608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715000" y="4343400"/>
          <a:ext cx="23431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rawing" r:id="rId3" imgW="2343083" imgH="1762105" progId="Presentations.Drawing.10">
                  <p:embed/>
                </p:oleObj>
              </mc:Choice>
              <mc:Fallback>
                <p:oleObj name="Drawing" r:id="rId3" imgW="2343083" imgH="1762105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343400"/>
                        <a:ext cx="234315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10200" y="1905000"/>
          <a:ext cx="2581275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rawing" r:id="rId5" imgW="2580917" imgH="1724211" progId="Presentations.Drawing.10">
                  <p:embed/>
                </p:oleObj>
              </mc:Choice>
              <mc:Fallback>
                <p:oleObj name="Drawing" r:id="rId5" imgW="2580917" imgH="1724211" progId="Presentations.Drawing.1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905000"/>
                        <a:ext cx="2581275" cy="172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 Software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Directs all the activities and sets all the rules for how the hardware and software will work together.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Examples would be: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 	DOS, Windows 95, 98, ME, NT, XP, Vista, Windows 7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Unix, Linux,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MAC system OS 6,7,8,9,10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Command Line Operating Systems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DOS is an example of a command line operating system.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On the next slide, Notice that there are no:</a:t>
            </a:r>
          </a:p>
          <a:p>
            <a:pPr>
              <a:lnSpc>
                <a:spcPct val="90000"/>
              </a:lnSpc>
            </a:pPr>
            <a:r>
              <a:rPr lang="en-US" sz="2600"/>
              <a:t> Icons (pictures)</a:t>
            </a:r>
          </a:p>
          <a:p>
            <a:pPr>
              <a:lnSpc>
                <a:spcPct val="90000"/>
              </a:lnSpc>
            </a:pPr>
            <a:r>
              <a:rPr lang="en-US" sz="2600"/>
              <a:t> Colors</a:t>
            </a:r>
          </a:p>
          <a:p>
            <a:pPr>
              <a:lnSpc>
                <a:spcPct val="90000"/>
              </a:lnSpc>
            </a:pPr>
            <a:r>
              <a:rPr lang="en-US" sz="2600"/>
              <a:t> Mouse Pointer</a:t>
            </a:r>
          </a:p>
          <a:p>
            <a:pPr>
              <a:lnSpc>
                <a:spcPct val="90000"/>
              </a:lnSpc>
            </a:pPr>
            <a:r>
              <a:rPr lang="en-US" sz="2600"/>
              <a:t> Buttons</a:t>
            </a:r>
          </a:p>
          <a:p>
            <a:pPr>
              <a:lnSpc>
                <a:spcPct val="90000"/>
              </a:lnSpc>
            </a:pPr>
            <a:r>
              <a:rPr lang="en-US" sz="2600"/>
              <a:t> You have to memorize commands in order 	to use this text based operating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4" name="Object 4"/>
          <p:cNvGraphicFramePr>
            <a:graphicFrameLocks noGrp="1" noChangeAspect="1"/>
          </p:cNvGraphicFramePr>
          <p:nvPr>
            <p:ph/>
          </p:nvPr>
        </p:nvGraphicFramePr>
        <p:xfrm>
          <a:off x="609600" y="171450"/>
          <a:ext cx="8001000" cy="604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rawing" r:id="rId3" imgW="8857294" imgH="6686394" progId="Presentations.Drawing.10">
                  <p:embed/>
                </p:oleObj>
              </mc:Choice>
              <mc:Fallback>
                <p:oleObj name="Drawing" r:id="rId3" imgW="8857294" imgH="6686394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1450"/>
                        <a:ext cx="8001000" cy="604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Systems: GUI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48662" cy="1066800"/>
          </a:xfrm>
        </p:spPr>
        <p:txBody>
          <a:bodyPr/>
          <a:lstStyle/>
          <a:p>
            <a:r>
              <a:rPr lang="en-US"/>
              <a:t>GUI stands for Graphical User Interface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066800" y="2362200"/>
            <a:ext cx="7696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Uses pictures (icons) to represent files, folders, 	disk drives, modems, printers, etc.</a:t>
            </a:r>
          </a:p>
          <a:p>
            <a:r>
              <a:rPr lang="en-US" sz="2400"/>
              <a:t>GUI’s were created to make using a computer 	easier, more interesting, non-threatening 	to inexperienced users.</a:t>
            </a:r>
          </a:p>
          <a:p>
            <a:r>
              <a:rPr lang="en-US" sz="2400"/>
              <a:t>A mouse allows users to point at something and 	click to make it work.  With command line 	you have to have all of the commands to 	make your programs work.</a:t>
            </a:r>
          </a:p>
          <a:p>
            <a:r>
              <a:rPr lang="en-US" sz="2400"/>
              <a:t>Here is an example of a GUI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6" name="Object 4"/>
          <p:cNvGraphicFramePr>
            <a:graphicFrameLocks noGrp="1" noChangeAspect="1"/>
          </p:cNvGraphicFramePr>
          <p:nvPr>
            <p:ph/>
          </p:nvPr>
        </p:nvGraphicFramePr>
        <p:xfrm>
          <a:off x="228600" y="381000"/>
          <a:ext cx="8686800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rawing" r:id="rId3" imgW="8800211" imgH="6001585" progId="Presentations.Drawing.10">
                  <p:embed/>
                </p:oleObj>
              </mc:Choice>
              <mc:Fallback>
                <p:oleObj name="Drawing" r:id="rId3" imgW="8800211" imgH="6001585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"/>
                        <a:ext cx="8686800" cy="592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Software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0010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Applications software comprises programs designed for an end user, such as word processors, database systems, and spreadsheet programs. Application software makes computer popular and easy to use. Common application software: </a:t>
            </a:r>
          </a:p>
          <a:p>
            <a:pPr marL="0" indent="0">
              <a:buNone/>
            </a:pPr>
            <a:r>
              <a:rPr lang="en-US" dirty="0"/>
              <a:t>• Microsoft Word, WordPerfect </a:t>
            </a:r>
          </a:p>
          <a:p>
            <a:pPr marL="0" indent="0">
              <a:buNone/>
            </a:pPr>
            <a:r>
              <a:rPr lang="en-US" dirty="0"/>
              <a:t>• PowerPoint </a:t>
            </a:r>
          </a:p>
          <a:p>
            <a:pPr marL="0" indent="0">
              <a:buNone/>
            </a:pPr>
            <a:r>
              <a:rPr lang="en-US" dirty="0"/>
              <a:t>• Netscape, Internet Explorer 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Photoshop, </a:t>
            </a:r>
            <a:r>
              <a:rPr lang="en-US" dirty="0"/>
              <a:t>Photo-Paint </a:t>
            </a:r>
          </a:p>
          <a:p>
            <a:pPr marL="0" indent="0">
              <a:buNone/>
            </a:pPr>
            <a:r>
              <a:rPr lang="en-US" dirty="0"/>
              <a:t>• Quick Time 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smtClean="0"/>
              <a:t>Dreamweaver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Programs </a:t>
            </a:r>
            <a:r>
              <a:rPr lang="en-US" dirty="0"/>
              <a:t>that work with operating system software to help the computer to do specific types of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Computers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300"/>
              <a:t>Supercomputers...are used to process very large amounts of information including processing information to predict hurricanes, satellite images and navigation, and process military war scenarios.</a:t>
            </a:r>
          </a:p>
          <a:p>
            <a:pPr>
              <a:lnSpc>
                <a:spcPct val="90000"/>
              </a:lnSpc>
            </a:pPr>
            <a:r>
              <a:rPr lang="en-US" sz="2300"/>
              <a:t>Mainframes...are used by government and businesses to process very large amounts of information.</a:t>
            </a:r>
          </a:p>
          <a:p>
            <a:pPr>
              <a:lnSpc>
                <a:spcPct val="90000"/>
              </a:lnSpc>
            </a:pPr>
            <a:r>
              <a:rPr lang="en-US" sz="2300"/>
              <a:t>Mini-Computers...are similar to mainframes...they are used by business and government to process large amounts of information.</a:t>
            </a:r>
          </a:p>
          <a:p>
            <a:pPr>
              <a:lnSpc>
                <a:spcPct val="90000"/>
              </a:lnSpc>
            </a:pPr>
            <a:r>
              <a:rPr lang="en-US" sz="2300"/>
              <a:t>Personal Computers (PC)…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Software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six basic types of application software...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Software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1.	Business software: word processors, spreadsheets, and database programs.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2.	Communication software: allows computers to communicate with other computers: fax software, Novell NetWare, AOL, Modem Software.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3.	Graphics software: software that allows users to create and manipulate graphics...Photoshop, Print Shop,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Software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4.	Education and Reference software: Programs that help teach new material and ideas, and programs that can be used to find information...Encarta, Worldbook Encyclopedia, Jumpstart Kindergarten, MicroType.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5.	Entertainment and Leisure software...Warcraft, Age of Empires, Barbie Design Center, Mrs.  Pacman, Solitair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6.	Integrated software: Combines several types of software into one program or package...Quicken (Spreadsheet/data base/communications/reference) or Print Shop (Graphics/Word processor).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Computers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Personal Computers (Continued)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Personal Computers...also known as PC’s...are smaller and less powerful than the others.  They are used in homes, schools, and small businesses.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Computers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1462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There are 3 main types of PCs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/>
          </a:p>
          <a:p>
            <a:pPr>
              <a:lnSpc>
                <a:spcPct val="80000"/>
              </a:lnSpc>
            </a:pPr>
            <a:r>
              <a:rPr lang="en-US" sz="2200"/>
              <a:t>Desktop</a:t>
            </a:r>
          </a:p>
          <a:p>
            <a:pPr>
              <a:lnSpc>
                <a:spcPct val="80000"/>
              </a:lnSpc>
            </a:pPr>
            <a:r>
              <a:rPr lang="en-US" sz="2200"/>
              <a:t>Portable (Notebook/Laptop)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/>
              <a:t>	When portable (notebook/laptop) computers were first created they were HUGE.  They weighed around 100 lbs., and were carried in a large luggage suitcase.  The creators of the portable (notebook/laptop) computer dreamed that one day it would be the size a notebook or pocket dictionary.  With today’s technology, we have been able to accomplish this goal and more..</a:t>
            </a:r>
          </a:p>
          <a:p>
            <a:pPr>
              <a:lnSpc>
                <a:spcPct val="80000"/>
              </a:lnSpc>
            </a:pPr>
            <a:r>
              <a:rPr lang="en-US" sz="2200"/>
              <a:t>Hand-Held</a:t>
            </a:r>
          </a:p>
        </p:txBody>
      </p:sp>
      <p:graphicFrame>
        <p:nvGraphicFramePr>
          <p:cNvPr id="2458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315200" y="381000"/>
          <a:ext cx="14351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rawing" r:id="rId3" imgW="1371519" imgH="2257708" progId="Presentations.Drawing.10">
                  <p:embed/>
                </p:oleObj>
              </mc:Choice>
              <mc:Fallback>
                <p:oleObj name="Drawing" r:id="rId3" imgW="1371519" imgH="2257708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81000"/>
                        <a:ext cx="14351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43862" cy="4267200"/>
          </a:xfrm>
        </p:spPr>
        <p:txBody>
          <a:bodyPr/>
          <a:lstStyle/>
          <a:p>
            <a:r>
              <a:rPr lang="en-US" sz="2200"/>
              <a:t>A network is a group of computers that share information and hardware.</a:t>
            </a:r>
          </a:p>
          <a:p>
            <a:r>
              <a:rPr lang="en-US" sz="2200"/>
              <a:t>The computers are connected together using copper phone wires, fiber optic cables, or radio waves.</a:t>
            </a:r>
          </a:p>
          <a:p>
            <a:r>
              <a:rPr lang="en-US" sz="2200"/>
              <a:t>Our computers are on a network here at school...Look under the table and see the blue wires that connect your computer to the network.</a:t>
            </a:r>
          </a:p>
          <a:p>
            <a:r>
              <a:rPr lang="en-US" sz="2200"/>
              <a:t>The internet is many networks around the world that are all connected together to make 1 huge network.</a:t>
            </a:r>
          </a:p>
        </p:txBody>
      </p:sp>
      <p:graphicFrame>
        <p:nvGraphicFramePr>
          <p:cNvPr id="2662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67400" y="228600"/>
          <a:ext cx="1295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rawing" r:id="rId3" imgW="914375" imgH="914375" progId="Presentations.Drawing.10">
                  <p:embed/>
                </p:oleObj>
              </mc:Choice>
              <mc:Fallback>
                <p:oleObj name="Drawing" r:id="rId3" imgW="914375" imgH="914375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28600"/>
                        <a:ext cx="1295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543800" y="233363"/>
          <a:ext cx="1371600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rawing" r:id="rId5" imgW="2000000" imgH="1885804" progId="Presentations.Drawing.10">
                  <p:embed/>
                </p:oleObj>
              </mc:Choice>
              <mc:Fallback>
                <p:oleObj name="Drawing" r:id="rId5" imgW="2000000" imgH="1885804" progId="Presentations.Drawing.1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33363"/>
                        <a:ext cx="1371600" cy="129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a Computer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15262" cy="4267200"/>
          </a:xfrm>
        </p:spPr>
        <p:txBody>
          <a:bodyPr/>
          <a:lstStyle/>
          <a:p>
            <a:r>
              <a:rPr lang="en-US" sz="2600"/>
              <a:t>There are two basic parts that make up a computer...</a:t>
            </a:r>
          </a:p>
        </p:txBody>
      </p:sp>
      <p:graphicFrame>
        <p:nvGraphicFramePr>
          <p:cNvPr id="29702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90600" y="3657600"/>
          <a:ext cx="20574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rawing" r:id="rId3" imgW="2114858" imgH="2114858" progId="Presentations.Drawing.10">
                  <p:embed/>
                </p:oleObj>
              </mc:Choice>
              <mc:Fallback>
                <p:oleObj name="Drawing" r:id="rId3" imgW="2114858" imgH="2114858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657600"/>
                        <a:ext cx="20574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176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Hardware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638800" y="2819400"/>
            <a:ext cx="222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Software</a:t>
            </a:r>
          </a:p>
        </p:txBody>
      </p:sp>
      <p:graphicFrame>
        <p:nvGraphicFramePr>
          <p:cNvPr id="29704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0" y="3657600"/>
          <a:ext cx="2133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rawing" r:id="rId5" imgW="1657459" imgH="1657459" progId="Presentations.Drawing.10">
                  <p:embed/>
                </p:oleObj>
              </mc:Choice>
              <mc:Fallback>
                <p:oleObj name="Drawing" r:id="rId5" imgW="1657459" imgH="1657459" progId="Presentations.Drawing.1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57600"/>
                        <a:ext cx="21336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Hardware is basically anything that you can touch with your fingers.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467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 </a:t>
            </a:r>
            <a:endParaRPr lang="en-US" sz="2400" dirty="0"/>
          </a:p>
          <a:p>
            <a:r>
              <a:rPr lang="en-US" sz="2400" dirty="0"/>
              <a:t>• Input Devices - Key board, Mouse.. </a:t>
            </a:r>
          </a:p>
          <a:p>
            <a:r>
              <a:rPr lang="en-US" sz="2400" dirty="0"/>
              <a:t>• CPU - (Brain) Named on model: 80286, 80386, 80486, </a:t>
            </a:r>
            <a:r>
              <a:rPr lang="en-US" sz="2400" dirty="0" smtClean="0"/>
              <a:t>  Pentium</a:t>
            </a:r>
            <a:r>
              <a:rPr lang="en-US" sz="2400" dirty="0"/>
              <a:t>, P-II, Core 2 Duo.. </a:t>
            </a:r>
          </a:p>
          <a:p>
            <a:r>
              <a:rPr lang="en-US" sz="2400" dirty="0"/>
              <a:t>• Output Devices - VDU/Screen, Printer </a:t>
            </a:r>
          </a:p>
          <a:p>
            <a:r>
              <a:rPr lang="en-US" sz="2400" dirty="0"/>
              <a:t>• Memory - RAM - Active, temporary ROM - Permanent. </a:t>
            </a:r>
          </a:p>
          <a:p>
            <a:r>
              <a:rPr lang="en-US" sz="2400" dirty="0"/>
              <a:t>• Ancillary Storage devices: Floppy, Hard Disk, CD ROM, Tapes etc. </a:t>
            </a:r>
          </a:p>
          <a:p>
            <a:r>
              <a:rPr lang="en-US" sz="2400" dirty="0"/>
              <a:t>• Scanner, Modem, Digital Camera, Video adopter, Computer Projector, Slide maker,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(Continued)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/>
              <a:t>There are three types/categories of hardware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3048000"/>
            <a:ext cx="739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400"/>
              <a:t> 1.  Input Devices</a:t>
            </a:r>
          </a:p>
          <a:p>
            <a:r>
              <a:rPr lang="fr-FR" sz="2400"/>
              <a:t> 2.  Output Devices</a:t>
            </a:r>
          </a:p>
          <a:p>
            <a:r>
              <a:rPr lang="fr-FR" sz="2400"/>
              <a:t> 3.  Storage Devices</a:t>
            </a:r>
            <a:endParaRPr lang="en-US" sz="2400"/>
          </a:p>
        </p:txBody>
      </p:sp>
      <p:graphicFrame>
        <p:nvGraphicFramePr>
          <p:cNvPr id="3379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105400" y="2752725"/>
          <a:ext cx="373380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rawing" r:id="rId3" imgW="1866807" imgH="1409724" progId="Presentations.Drawing.10">
                  <p:embed/>
                </p:oleObj>
              </mc:Choice>
              <mc:Fallback>
                <p:oleObj name="Drawing" r:id="rId3" imgW="1866807" imgH="1409724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752725"/>
                        <a:ext cx="3733800" cy="282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Devices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7662" cy="4267200"/>
          </a:xfrm>
        </p:spPr>
        <p:txBody>
          <a:bodyPr/>
          <a:lstStyle/>
          <a:p>
            <a:r>
              <a:rPr lang="en-US" sz="2600"/>
              <a:t>Input basically means getting data into the computer to be processed.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4191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Keyboard, Mouse, </a:t>
            </a:r>
          </a:p>
          <a:p>
            <a:r>
              <a:rPr lang="en-US" sz="2400"/>
              <a:t>Trackball, Touch Pad</a:t>
            </a:r>
          </a:p>
          <a:p>
            <a:r>
              <a:rPr lang="en-US" sz="2400"/>
              <a:t>Light Pen, Laser Scanner, </a:t>
            </a:r>
          </a:p>
          <a:p>
            <a:r>
              <a:rPr lang="en-US" sz="2400"/>
              <a:t>Pointing Stick</a:t>
            </a:r>
          </a:p>
          <a:p>
            <a:r>
              <a:rPr lang="en-US" sz="2400"/>
              <a:t>Touch Screen, </a:t>
            </a:r>
          </a:p>
          <a:p>
            <a:r>
              <a:rPr lang="en-US" sz="2400"/>
              <a:t>Bar Code Reader, Scanner</a:t>
            </a:r>
          </a:p>
          <a:p>
            <a:r>
              <a:rPr lang="en-US" sz="2400"/>
              <a:t>Microphone, Joystick</a:t>
            </a:r>
          </a:p>
        </p:txBody>
      </p:sp>
      <p:graphicFrame>
        <p:nvGraphicFramePr>
          <p:cNvPr id="35845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5181600" y="2895600"/>
          <a:ext cx="3581400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Drawing" r:id="rId3" imgW="2114858" imgH="1590742" progId="Presentations.Drawing.10">
                  <p:embed/>
                </p:oleObj>
              </mc:Choice>
              <mc:Fallback>
                <p:oleObj name="Drawing" r:id="rId3" imgW="2114858" imgH="1590742" progId="Presentations.Drawing.1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95600"/>
                        <a:ext cx="3581400" cy="269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698</Words>
  <Application>Microsoft Office PowerPoint</Application>
  <PresentationFormat>On-screen Show (4:3)</PresentationFormat>
  <Paragraphs>120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Drawing</vt:lpstr>
      <vt:lpstr>Mr. Shaikh Amjad R. Asst. Prof in Dept. of Computer Sci. Mrs. K.S.K College Beed </vt:lpstr>
      <vt:lpstr>Types of Computers</vt:lpstr>
      <vt:lpstr>Types of Computers</vt:lpstr>
      <vt:lpstr>Types of Computers</vt:lpstr>
      <vt:lpstr>Networks</vt:lpstr>
      <vt:lpstr>Parts of a Computer</vt:lpstr>
      <vt:lpstr>Hardware</vt:lpstr>
      <vt:lpstr>Hardware (Continued)</vt:lpstr>
      <vt:lpstr>Input Devices</vt:lpstr>
      <vt:lpstr>Output Devices</vt:lpstr>
      <vt:lpstr>Storage Devices</vt:lpstr>
      <vt:lpstr>Software</vt:lpstr>
      <vt:lpstr>Two Types of Software</vt:lpstr>
      <vt:lpstr>Operating System Software</vt:lpstr>
      <vt:lpstr>Command Line Operating Systems</vt:lpstr>
      <vt:lpstr>PowerPoint Presentation</vt:lpstr>
      <vt:lpstr>Operating Systems: GUI</vt:lpstr>
      <vt:lpstr>PowerPoint Presentation</vt:lpstr>
      <vt:lpstr>Application Software</vt:lpstr>
      <vt:lpstr>Application Software</vt:lpstr>
      <vt:lpstr>Application Software</vt:lpstr>
      <vt:lpstr>Application Software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Basics</dc:title>
  <dc:creator>Amjad</dc:creator>
  <cp:lastModifiedBy>PC1</cp:lastModifiedBy>
  <cp:revision>6</cp:revision>
  <dcterms:created xsi:type="dcterms:W3CDTF">2006-08-16T00:00:00Z</dcterms:created>
  <dcterms:modified xsi:type="dcterms:W3CDTF">2017-11-30T05:19:48Z</dcterms:modified>
</cp:coreProperties>
</file>