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4" r:id="rId6"/>
    <p:sldId id="266" r:id="rId7"/>
    <p:sldId id="267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EE392-F104-4951-B6E2-7AF0A032A0F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DDFD95B6-E571-4144-83E8-E73FD0A3A0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coach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006673D1-DFC3-48FE-BF32-280F0C8CE26D}" type="parTrans" cxnId="{C795F0A0-6FEE-4453-9A40-982D3CA8781A}">
      <dgm:prSet/>
      <dgm:spPr/>
    </dgm:pt>
    <dgm:pt modelId="{567D38F2-EF90-4BDC-B4F2-FF4D8DA3C01E}" type="sibTrans" cxnId="{C795F0A0-6FEE-4453-9A40-982D3CA8781A}">
      <dgm:prSet/>
      <dgm:spPr/>
    </dgm:pt>
    <dgm:pt modelId="{E98EBC5F-D734-43FC-BE8A-38947CED8D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cs typeface="Arial" charset="0"/>
            </a:rPr>
            <a:t>Director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cs typeface="Arial" charset="0"/>
            </a:rPr>
            <a:t>of athletics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cs typeface="Arial" charset="0"/>
          </a:endParaRPr>
        </a:p>
      </dgm:t>
    </dgm:pt>
    <dgm:pt modelId="{FD3B16CD-A182-4EBE-AD1F-E2E811EAD37A}" type="parTrans" cxnId="{7FFC09A4-5552-4992-BBE1-488390ECED8B}">
      <dgm:prSet/>
      <dgm:spPr/>
      <dgm:t>
        <a:bodyPr/>
        <a:lstStyle/>
        <a:p>
          <a:endParaRPr lang="en-US"/>
        </a:p>
      </dgm:t>
    </dgm:pt>
    <dgm:pt modelId="{5C3A036D-EF96-43E6-9B66-11AEF1D038DC}" type="sibTrans" cxnId="{7FFC09A4-5552-4992-BBE1-488390ECED8B}">
      <dgm:prSet/>
      <dgm:spPr/>
    </dgm:pt>
    <dgm:pt modelId="{001814ED-CCC7-434C-AF91-14AB44E97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Department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and students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C536398F-C065-461A-995C-663C94946D35}" type="parTrans" cxnId="{5A3852D1-9A97-4C13-96AB-213637EFD8BC}">
      <dgm:prSet/>
      <dgm:spPr/>
      <dgm:t>
        <a:bodyPr/>
        <a:lstStyle/>
        <a:p>
          <a:endParaRPr lang="en-US"/>
        </a:p>
      </dgm:t>
    </dgm:pt>
    <dgm:pt modelId="{F91EC24D-8329-45D0-B363-77A0DCE6ACBF}" type="sibTrans" cxnId="{5A3852D1-9A97-4C13-96AB-213637EFD8BC}">
      <dgm:prSet/>
      <dgm:spPr/>
    </dgm:pt>
    <dgm:pt modelId="{FE705389-6D73-4080-A9BB-4E81FBAF8B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media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DF52D92D-DF50-4A94-AE84-9EEFEE92C2AD}" type="parTrans" cxnId="{551EDAF5-6588-4CC0-860D-76F461B3FF98}">
      <dgm:prSet/>
      <dgm:spPr/>
      <dgm:t>
        <a:bodyPr/>
        <a:lstStyle/>
        <a:p>
          <a:endParaRPr lang="en-US"/>
        </a:p>
      </dgm:t>
    </dgm:pt>
    <dgm:pt modelId="{5ACCE105-8792-4146-8ED1-CBED24543ED4}" type="sibTrans" cxnId="{551EDAF5-6588-4CC0-860D-76F461B3FF98}">
      <dgm:prSet/>
      <dgm:spPr/>
    </dgm:pt>
    <dgm:pt modelId="{31D8403D-F777-42E7-B331-2FD78490A5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supporters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B8D23FF9-10CA-4A3F-903C-214BAE2165C5}" type="parTrans" cxnId="{566386A2-DF3D-496F-BC78-D230B7C33D56}">
      <dgm:prSet/>
      <dgm:spPr/>
      <dgm:t>
        <a:bodyPr/>
        <a:lstStyle/>
        <a:p>
          <a:endParaRPr lang="en-US"/>
        </a:p>
      </dgm:t>
    </dgm:pt>
    <dgm:pt modelId="{02F6D6B5-4069-4A2F-A4B8-C4C58649BDD6}" type="sibTrans" cxnId="{566386A2-DF3D-496F-BC78-D230B7C33D56}">
      <dgm:prSet/>
      <dgm:spPr/>
    </dgm:pt>
    <dgm:pt modelId="{06AF4AE3-CF8D-4456-A63B-1E3ADF439B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Administrative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staff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B1E688C4-7035-4715-BF6D-99039DF35C55}" type="parTrans" cxnId="{DDF8F844-A752-4C37-B01B-8F6A2D5EB8C4}">
      <dgm:prSet/>
      <dgm:spPr/>
      <dgm:t>
        <a:bodyPr/>
        <a:lstStyle/>
        <a:p>
          <a:endParaRPr lang="en-US"/>
        </a:p>
      </dgm:t>
    </dgm:pt>
    <dgm:pt modelId="{416258FF-D9F1-4E4B-9C60-45C979E69C33}" type="sibTrans" cxnId="{DDF8F844-A752-4C37-B01B-8F6A2D5EB8C4}">
      <dgm:prSet/>
      <dgm:spPr/>
    </dgm:pt>
    <dgm:pt modelId="{20054DAD-6F20-4E91-B263-41E44D60B7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Fellow coaches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0967E631-2343-440A-A0E3-A7F5D10F79EA}" type="parTrans" cxnId="{5E11DFB8-6741-4A4A-84BE-A85BEAFCC1C5}">
      <dgm:prSet/>
      <dgm:spPr/>
      <dgm:t>
        <a:bodyPr/>
        <a:lstStyle/>
        <a:p>
          <a:endParaRPr lang="en-US"/>
        </a:p>
      </dgm:t>
    </dgm:pt>
    <dgm:pt modelId="{F91F3152-8CF7-4E71-88FF-E612FE4788AE}" type="sibTrans" cxnId="{5E11DFB8-6741-4A4A-84BE-A85BEAFCC1C5}">
      <dgm:prSet/>
      <dgm:spPr/>
    </dgm:pt>
    <dgm:pt modelId="{3672EB99-3F3E-409F-933B-352B7C4604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The school’s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administrative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work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2D9FA194-538A-4A06-8C08-B8C6FBF15F79}" type="parTrans" cxnId="{B28F2062-451C-433C-AC78-28A1D4332846}">
      <dgm:prSet/>
      <dgm:spPr/>
      <dgm:t>
        <a:bodyPr/>
        <a:lstStyle/>
        <a:p>
          <a:endParaRPr lang="en-US"/>
        </a:p>
      </dgm:t>
    </dgm:pt>
    <dgm:pt modelId="{F16CD9B4-62A2-4018-B1DF-C8FFF924A24A}" type="sibTrans" cxnId="{B28F2062-451C-433C-AC78-28A1D4332846}">
      <dgm:prSet/>
      <dgm:spPr/>
    </dgm:pt>
    <dgm:pt modelId="{92080A10-B67D-4315-8698-0AB149A19B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State and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national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athletic union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4FC1C22E-A3F1-4E78-AC72-2DD7B1AEE087}" type="parTrans" cxnId="{FFCB04CF-AECE-4697-BAB7-D258B7E42A6D}">
      <dgm:prSet/>
      <dgm:spPr/>
      <dgm:t>
        <a:bodyPr/>
        <a:lstStyle/>
        <a:p>
          <a:endParaRPr lang="en-US"/>
        </a:p>
      </dgm:t>
    </dgm:pt>
    <dgm:pt modelId="{972CFA17-3913-4E7A-8A16-BDFFE53207D7}" type="sibTrans" cxnId="{FFCB04CF-AECE-4697-BAB7-D258B7E42A6D}">
      <dgm:prSet/>
      <dgm:spPr/>
    </dgm:pt>
    <dgm:pt modelId="{285D1B5A-8DFB-465C-8627-2131E5054F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parents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3DD6BDE5-4456-4B45-A84F-40C9C8467638}" type="parTrans" cxnId="{62A25632-25F1-4DD8-8687-1DB1F91F8B62}">
      <dgm:prSet/>
      <dgm:spPr/>
      <dgm:t>
        <a:bodyPr/>
        <a:lstStyle/>
        <a:p>
          <a:endParaRPr lang="en-US"/>
        </a:p>
      </dgm:t>
    </dgm:pt>
    <dgm:pt modelId="{33204A4F-16D7-4A9E-9C2C-A6A7833CC221}" type="sibTrans" cxnId="{62A25632-25F1-4DD8-8687-1DB1F91F8B62}">
      <dgm:prSet/>
      <dgm:spPr/>
    </dgm:pt>
    <dgm:pt modelId="{BA0EE323-7F44-4D94-8824-DEC21200F8D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smtClean="0">
              <a:ln>
                <a:noFill/>
              </a:ln>
              <a:solidFill>
                <a:srgbClr val="333300"/>
              </a:solidFill>
              <a:effectLst/>
              <a:cs typeface="Arial" charset="0"/>
            </a:rPr>
            <a:t>players</a:t>
          </a:r>
          <a:endParaRPr kumimoji="0" lang="en-US" b="1" i="0" u="none" strike="noStrike" cap="none" normalizeH="0" baseline="0" smtClean="0">
            <a:ln>
              <a:noFill/>
            </a:ln>
            <a:solidFill>
              <a:srgbClr val="333300"/>
            </a:solidFill>
            <a:effectLst/>
            <a:cs typeface="Arial" charset="0"/>
          </a:endParaRPr>
        </a:p>
      </dgm:t>
    </dgm:pt>
    <dgm:pt modelId="{155D7496-D1DE-4AA3-A398-D5A998BDD0A9}" type="parTrans" cxnId="{7348AF9C-C753-45EB-AD6B-5C8DD59CCDFB}">
      <dgm:prSet/>
      <dgm:spPr/>
      <dgm:t>
        <a:bodyPr/>
        <a:lstStyle/>
        <a:p>
          <a:endParaRPr lang="en-US"/>
        </a:p>
      </dgm:t>
    </dgm:pt>
    <dgm:pt modelId="{84934E52-7F62-47C2-BE8F-46C53477F3C4}" type="sibTrans" cxnId="{7348AF9C-C753-45EB-AD6B-5C8DD59CCDFB}">
      <dgm:prSet/>
      <dgm:spPr/>
    </dgm:pt>
    <dgm:pt modelId="{BB915080-BC83-4539-A1A8-EA5996612EB7}" type="pres">
      <dgm:prSet presAssocID="{F53EE392-F104-4951-B6E2-7AF0A032A0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C3865A-AB45-4E70-A6D7-B56B60F554A4}" type="pres">
      <dgm:prSet presAssocID="{DDFD95B6-E571-4144-83E8-E73FD0A3A0C9}" presName="centerShape" presStyleLbl="node0" presStyleIdx="0" presStyleCnt="1"/>
      <dgm:spPr/>
    </dgm:pt>
    <dgm:pt modelId="{E58DC710-3CE7-4E72-BB2E-785893E9AE6E}" type="pres">
      <dgm:prSet presAssocID="{FD3B16CD-A182-4EBE-AD1F-E2E811EAD37A}" presName="Name9" presStyleLbl="parChTrans1D2" presStyleIdx="0" presStyleCnt="10"/>
      <dgm:spPr/>
    </dgm:pt>
    <dgm:pt modelId="{839B85B5-BBD6-4B3B-AC61-0105179CCD31}" type="pres">
      <dgm:prSet presAssocID="{FD3B16CD-A182-4EBE-AD1F-E2E811EAD37A}" presName="connTx" presStyleLbl="parChTrans1D2" presStyleIdx="0" presStyleCnt="10"/>
      <dgm:spPr/>
    </dgm:pt>
    <dgm:pt modelId="{5D0449C1-D397-4399-B19B-A6D83154658E}" type="pres">
      <dgm:prSet presAssocID="{E98EBC5F-D734-43FC-BE8A-38947CED8D41}" presName="node" presStyleLbl="node1" presStyleIdx="0" presStyleCnt="10">
        <dgm:presLayoutVars>
          <dgm:bulletEnabled val="1"/>
        </dgm:presLayoutVars>
      </dgm:prSet>
      <dgm:spPr/>
    </dgm:pt>
    <dgm:pt modelId="{5C4BCD2B-E43E-4779-AE84-03AE328F000D}" type="pres">
      <dgm:prSet presAssocID="{C536398F-C065-461A-995C-663C94946D35}" presName="Name9" presStyleLbl="parChTrans1D2" presStyleIdx="1" presStyleCnt="10"/>
      <dgm:spPr/>
    </dgm:pt>
    <dgm:pt modelId="{3ADF5DCF-ED04-42FD-BED5-209038B73DA6}" type="pres">
      <dgm:prSet presAssocID="{C536398F-C065-461A-995C-663C94946D35}" presName="connTx" presStyleLbl="parChTrans1D2" presStyleIdx="1" presStyleCnt="10"/>
      <dgm:spPr/>
    </dgm:pt>
    <dgm:pt modelId="{E0359185-CA6B-403B-91AA-3DA474814118}" type="pres">
      <dgm:prSet presAssocID="{001814ED-CCC7-434C-AF91-14AB44E9706F}" presName="node" presStyleLbl="node1" presStyleIdx="1" presStyleCnt="10">
        <dgm:presLayoutVars>
          <dgm:bulletEnabled val="1"/>
        </dgm:presLayoutVars>
      </dgm:prSet>
      <dgm:spPr/>
    </dgm:pt>
    <dgm:pt modelId="{8270913D-A9C2-4E03-9FC3-A87C39A96B1F}" type="pres">
      <dgm:prSet presAssocID="{DF52D92D-DF50-4A94-AE84-9EEFEE92C2AD}" presName="Name9" presStyleLbl="parChTrans1D2" presStyleIdx="2" presStyleCnt="10"/>
      <dgm:spPr/>
    </dgm:pt>
    <dgm:pt modelId="{6F937CD5-C796-4C80-A35B-35F93E68EF34}" type="pres">
      <dgm:prSet presAssocID="{DF52D92D-DF50-4A94-AE84-9EEFEE92C2AD}" presName="connTx" presStyleLbl="parChTrans1D2" presStyleIdx="2" presStyleCnt="10"/>
      <dgm:spPr/>
    </dgm:pt>
    <dgm:pt modelId="{1D98C0B5-44A5-4C83-80D5-0680D2065A8F}" type="pres">
      <dgm:prSet presAssocID="{FE705389-6D73-4080-A9BB-4E81FBAF8B08}" presName="node" presStyleLbl="node1" presStyleIdx="2" presStyleCnt="10">
        <dgm:presLayoutVars>
          <dgm:bulletEnabled val="1"/>
        </dgm:presLayoutVars>
      </dgm:prSet>
      <dgm:spPr/>
    </dgm:pt>
    <dgm:pt modelId="{88F11C42-0DA2-4A73-8CA0-86B7904A7C3F}" type="pres">
      <dgm:prSet presAssocID="{B8D23FF9-10CA-4A3F-903C-214BAE2165C5}" presName="Name9" presStyleLbl="parChTrans1D2" presStyleIdx="3" presStyleCnt="10"/>
      <dgm:spPr/>
    </dgm:pt>
    <dgm:pt modelId="{FB7DB0BD-81A6-41F3-BE08-DA9D25401D0B}" type="pres">
      <dgm:prSet presAssocID="{B8D23FF9-10CA-4A3F-903C-214BAE2165C5}" presName="connTx" presStyleLbl="parChTrans1D2" presStyleIdx="3" presStyleCnt="10"/>
      <dgm:spPr/>
    </dgm:pt>
    <dgm:pt modelId="{80933FB4-DA64-41B4-A10D-A3D40662C3B4}" type="pres">
      <dgm:prSet presAssocID="{31D8403D-F777-42E7-B331-2FD78490A5D4}" presName="node" presStyleLbl="node1" presStyleIdx="3" presStyleCnt="10">
        <dgm:presLayoutVars>
          <dgm:bulletEnabled val="1"/>
        </dgm:presLayoutVars>
      </dgm:prSet>
      <dgm:spPr/>
    </dgm:pt>
    <dgm:pt modelId="{34309406-68FC-4603-B32C-5EDE23AEF216}" type="pres">
      <dgm:prSet presAssocID="{B1E688C4-7035-4715-BF6D-99039DF35C55}" presName="Name9" presStyleLbl="parChTrans1D2" presStyleIdx="4" presStyleCnt="10"/>
      <dgm:spPr/>
    </dgm:pt>
    <dgm:pt modelId="{9129D82D-494B-48E5-BC90-ABD983535931}" type="pres">
      <dgm:prSet presAssocID="{B1E688C4-7035-4715-BF6D-99039DF35C55}" presName="connTx" presStyleLbl="parChTrans1D2" presStyleIdx="4" presStyleCnt="10"/>
      <dgm:spPr/>
    </dgm:pt>
    <dgm:pt modelId="{0F7552B7-1D34-4E0A-A054-92BA5068DBF7}" type="pres">
      <dgm:prSet presAssocID="{06AF4AE3-CF8D-4456-A63B-1E3ADF439B26}" presName="node" presStyleLbl="node1" presStyleIdx="4" presStyleCnt="10">
        <dgm:presLayoutVars>
          <dgm:bulletEnabled val="1"/>
        </dgm:presLayoutVars>
      </dgm:prSet>
      <dgm:spPr/>
    </dgm:pt>
    <dgm:pt modelId="{A1968702-C8B9-4903-AECA-577052322DD1}" type="pres">
      <dgm:prSet presAssocID="{0967E631-2343-440A-A0E3-A7F5D10F79EA}" presName="Name9" presStyleLbl="parChTrans1D2" presStyleIdx="5" presStyleCnt="10"/>
      <dgm:spPr/>
    </dgm:pt>
    <dgm:pt modelId="{EBA320D3-21BB-4F71-8DB5-D8441E23B232}" type="pres">
      <dgm:prSet presAssocID="{0967E631-2343-440A-A0E3-A7F5D10F79EA}" presName="connTx" presStyleLbl="parChTrans1D2" presStyleIdx="5" presStyleCnt="10"/>
      <dgm:spPr/>
    </dgm:pt>
    <dgm:pt modelId="{D9A1B9A7-CC30-48DF-9DF2-02BB00E99BF3}" type="pres">
      <dgm:prSet presAssocID="{20054DAD-6F20-4E91-B263-41E44D60B795}" presName="node" presStyleLbl="node1" presStyleIdx="5" presStyleCnt="10">
        <dgm:presLayoutVars>
          <dgm:bulletEnabled val="1"/>
        </dgm:presLayoutVars>
      </dgm:prSet>
      <dgm:spPr/>
    </dgm:pt>
    <dgm:pt modelId="{D6DB6AF2-362E-4122-899B-D15EF848CB85}" type="pres">
      <dgm:prSet presAssocID="{2D9FA194-538A-4A06-8C08-B8C6FBF15F79}" presName="Name9" presStyleLbl="parChTrans1D2" presStyleIdx="6" presStyleCnt="10"/>
      <dgm:spPr/>
    </dgm:pt>
    <dgm:pt modelId="{CD675AF5-A3D7-411E-BECE-57B7096A675C}" type="pres">
      <dgm:prSet presAssocID="{2D9FA194-538A-4A06-8C08-B8C6FBF15F79}" presName="connTx" presStyleLbl="parChTrans1D2" presStyleIdx="6" presStyleCnt="10"/>
      <dgm:spPr/>
    </dgm:pt>
    <dgm:pt modelId="{F64B9AB7-F58E-4200-B171-FD7B1418B76A}" type="pres">
      <dgm:prSet presAssocID="{3672EB99-3F3E-409F-933B-352B7C46044A}" presName="node" presStyleLbl="node1" presStyleIdx="6" presStyleCnt="10">
        <dgm:presLayoutVars>
          <dgm:bulletEnabled val="1"/>
        </dgm:presLayoutVars>
      </dgm:prSet>
      <dgm:spPr/>
    </dgm:pt>
    <dgm:pt modelId="{F90D5FD4-9CDF-4A05-9588-93DCABCED47F}" type="pres">
      <dgm:prSet presAssocID="{4FC1C22E-A3F1-4E78-AC72-2DD7B1AEE087}" presName="Name9" presStyleLbl="parChTrans1D2" presStyleIdx="7" presStyleCnt="10"/>
      <dgm:spPr/>
    </dgm:pt>
    <dgm:pt modelId="{2B6059A9-E0E4-4646-AC99-93050F2034D7}" type="pres">
      <dgm:prSet presAssocID="{4FC1C22E-A3F1-4E78-AC72-2DD7B1AEE087}" presName="connTx" presStyleLbl="parChTrans1D2" presStyleIdx="7" presStyleCnt="10"/>
      <dgm:spPr/>
    </dgm:pt>
    <dgm:pt modelId="{16243885-A16B-426D-B49A-6D231C011E27}" type="pres">
      <dgm:prSet presAssocID="{92080A10-B67D-4315-8698-0AB149A19BA5}" presName="node" presStyleLbl="node1" presStyleIdx="7" presStyleCnt="10">
        <dgm:presLayoutVars>
          <dgm:bulletEnabled val="1"/>
        </dgm:presLayoutVars>
      </dgm:prSet>
      <dgm:spPr/>
    </dgm:pt>
    <dgm:pt modelId="{351A5845-340F-40DC-B5AE-1C3FB8133A7C}" type="pres">
      <dgm:prSet presAssocID="{3DD6BDE5-4456-4B45-A84F-40C9C8467638}" presName="Name9" presStyleLbl="parChTrans1D2" presStyleIdx="8" presStyleCnt="10"/>
      <dgm:spPr/>
    </dgm:pt>
    <dgm:pt modelId="{A588909C-A254-421D-B39A-12EDCA401AC7}" type="pres">
      <dgm:prSet presAssocID="{3DD6BDE5-4456-4B45-A84F-40C9C8467638}" presName="connTx" presStyleLbl="parChTrans1D2" presStyleIdx="8" presStyleCnt="10"/>
      <dgm:spPr/>
    </dgm:pt>
    <dgm:pt modelId="{7A48C643-9E77-4601-ACBC-695F1DCE9551}" type="pres">
      <dgm:prSet presAssocID="{285D1B5A-8DFB-465C-8627-2131E5054F5E}" presName="node" presStyleLbl="node1" presStyleIdx="8" presStyleCnt="10">
        <dgm:presLayoutVars>
          <dgm:bulletEnabled val="1"/>
        </dgm:presLayoutVars>
      </dgm:prSet>
      <dgm:spPr/>
    </dgm:pt>
    <dgm:pt modelId="{9953EE5D-2BFD-48D7-8C54-137E5985245D}" type="pres">
      <dgm:prSet presAssocID="{155D7496-D1DE-4AA3-A398-D5A998BDD0A9}" presName="Name9" presStyleLbl="parChTrans1D2" presStyleIdx="9" presStyleCnt="10"/>
      <dgm:spPr/>
    </dgm:pt>
    <dgm:pt modelId="{192C2277-84C3-44BD-8B53-BFBD830FA196}" type="pres">
      <dgm:prSet presAssocID="{155D7496-D1DE-4AA3-A398-D5A998BDD0A9}" presName="connTx" presStyleLbl="parChTrans1D2" presStyleIdx="9" presStyleCnt="10"/>
      <dgm:spPr/>
    </dgm:pt>
    <dgm:pt modelId="{2A501FCC-13F1-4D7B-AE98-4682593B9127}" type="pres">
      <dgm:prSet presAssocID="{BA0EE323-7F44-4D94-8824-DEC21200F8D8}" presName="node" presStyleLbl="node1" presStyleIdx="9" presStyleCnt="10">
        <dgm:presLayoutVars>
          <dgm:bulletEnabled val="1"/>
        </dgm:presLayoutVars>
      </dgm:prSet>
      <dgm:spPr/>
    </dgm:pt>
  </dgm:ptLst>
  <dgm:cxnLst>
    <dgm:cxn modelId="{FC3B131A-6979-4E08-A436-E53F4AF6C5FA}" type="presOf" srcId="{3DD6BDE5-4456-4B45-A84F-40C9C8467638}" destId="{351A5845-340F-40DC-B5AE-1C3FB8133A7C}" srcOrd="0" destOrd="0" presId="urn:microsoft.com/office/officeart/2005/8/layout/radial1"/>
    <dgm:cxn modelId="{5A0DAC11-8A91-4D7C-95D4-E126E6001865}" type="presOf" srcId="{155D7496-D1DE-4AA3-A398-D5A998BDD0A9}" destId="{9953EE5D-2BFD-48D7-8C54-137E5985245D}" srcOrd="0" destOrd="0" presId="urn:microsoft.com/office/officeart/2005/8/layout/radial1"/>
    <dgm:cxn modelId="{FFCB04CF-AECE-4697-BAB7-D258B7E42A6D}" srcId="{DDFD95B6-E571-4144-83E8-E73FD0A3A0C9}" destId="{92080A10-B67D-4315-8698-0AB149A19BA5}" srcOrd="7" destOrd="0" parTransId="{4FC1C22E-A3F1-4E78-AC72-2DD7B1AEE087}" sibTransId="{972CFA17-3913-4E7A-8A16-BDFFE53207D7}"/>
    <dgm:cxn modelId="{834C0F92-7665-408C-8F7D-D9CAD745B7B7}" type="presOf" srcId="{B1E688C4-7035-4715-BF6D-99039DF35C55}" destId="{9129D82D-494B-48E5-BC90-ABD983535931}" srcOrd="1" destOrd="0" presId="urn:microsoft.com/office/officeart/2005/8/layout/radial1"/>
    <dgm:cxn modelId="{F3970AC7-7A41-4694-A0E1-6D59E5467EC8}" type="presOf" srcId="{20054DAD-6F20-4E91-B263-41E44D60B795}" destId="{D9A1B9A7-CC30-48DF-9DF2-02BB00E99BF3}" srcOrd="0" destOrd="0" presId="urn:microsoft.com/office/officeart/2005/8/layout/radial1"/>
    <dgm:cxn modelId="{B37D4FBF-9CF9-4104-8E42-6D353EE600C0}" type="presOf" srcId="{4FC1C22E-A3F1-4E78-AC72-2DD7B1AEE087}" destId="{F90D5FD4-9CDF-4A05-9588-93DCABCED47F}" srcOrd="0" destOrd="0" presId="urn:microsoft.com/office/officeart/2005/8/layout/radial1"/>
    <dgm:cxn modelId="{6DC2EA16-9F92-4862-AF91-548FCFD3EB97}" type="presOf" srcId="{2D9FA194-538A-4A06-8C08-B8C6FBF15F79}" destId="{CD675AF5-A3D7-411E-BECE-57B7096A675C}" srcOrd="1" destOrd="0" presId="urn:microsoft.com/office/officeart/2005/8/layout/radial1"/>
    <dgm:cxn modelId="{5E11DFB8-6741-4A4A-84BE-A85BEAFCC1C5}" srcId="{DDFD95B6-E571-4144-83E8-E73FD0A3A0C9}" destId="{20054DAD-6F20-4E91-B263-41E44D60B795}" srcOrd="5" destOrd="0" parTransId="{0967E631-2343-440A-A0E3-A7F5D10F79EA}" sibTransId="{F91F3152-8CF7-4E71-88FF-E612FE4788AE}"/>
    <dgm:cxn modelId="{B28F2062-451C-433C-AC78-28A1D4332846}" srcId="{DDFD95B6-E571-4144-83E8-E73FD0A3A0C9}" destId="{3672EB99-3F3E-409F-933B-352B7C46044A}" srcOrd="6" destOrd="0" parTransId="{2D9FA194-538A-4A06-8C08-B8C6FBF15F79}" sibTransId="{F16CD9B4-62A2-4018-B1DF-C8FFF924A24A}"/>
    <dgm:cxn modelId="{C4FD8B09-EC23-481C-8C7C-63597FB1E8F4}" type="presOf" srcId="{B1E688C4-7035-4715-BF6D-99039DF35C55}" destId="{34309406-68FC-4603-B32C-5EDE23AEF216}" srcOrd="0" destOrd="0" presId="urn:microsoft.com/office/officeart/2005/8/layout/radial1"/>
    <dgm:cxn modelId="{9ECA9039-0930-49E2-A71F-98AC56F6CD55}" type="presOf" srcId="{285D1B5A-8DFB-465C-8627-2131E5054F5E}" destId="{7A48C643-9E77-4601-ACBC-695F1DCE9551}" srcOrd="0" destOrd="0" presId="urn:microsoft.com/office/officeart/2005/8/layout/radial1"/>
    <dgm:cxn modelId="{4D0B7A8D-1770-45C0-BA4F-58FB0A5CC18E}" type="presOf" srcId="{4FC1C22E-A3F1-4E78-AC72-2DD7B1AEE087}" destId="{2B6059A9-E0E4-4646-AC99-93050F2034D7}" srcOrd="1" destOrd="0" presId="urn:microsoft.com/office/officeart/2005/8/layout/radial1"/>
    <dgm:cxn modelId="{62A25632-25F1-4DD8-8687-1DB1F91F8B62}" srcId="{DDFD95B6-E571-4144-83E8-E73FD0A3A0C9}" destId="{285D1B5A-8DFB-465C-8627-2131E5054F5E}" srcOrd="8" destOrd="0" parTransId="{3DD6BDE5-4456-4B45-A84F-40C9C8467638}" sibTransId="{33204A4F-16D7-4A9E-9C2C-A6A7833CC221}"/>
    <dgm:cxn modelId="{EC09F11B-4F19-4713-849B-A26D4BD76C27}" type="presOf" srcId="{F53EE392-F104-4951-B6E2-7AF0A032A0F7}" destId="{BB915080-BC83-4539-A1A8-EA5996612EB7}" srcOrd="0" destOrd="0" presId="urn:microsoft.com/office/officeart/2005/8/layout/radial1"/>
    <dgm:cxn modelId="{093F7DD0-36C7-4A95-B387-63C407EE89E6}" type="presOf" srcId="{E98EBC5F-D734-43FC-BE8A-38947CED8D41}" destId="{5D0449C1-D397-4399-B19B-A6D83154658E}" srcOrd="0" destOrd="0" presId="urn:microsoft.com/office/officeart/2005/8/layout/radial1"/>
    <dgm:cxn modelId="{5A3852D1-9A97-4C13-96AB-213637EFD8BC}" srcId="{DDFD95B6-E571-4144-83E8-E73FD0A3A0C9}" destId="{001814ED-CCC7-434C-AF91-14AB44E9706F}" srcOrd="1" destOrd="0" parTransId="{C536398F-C065-461A-995C-663C94946D35}" sibTransId="{F91EC24D-8329-45D0-B363-77A0DCE6ACBF}"/>
    <dgm:cxn modelId="{46CBECF6-78E7-4DFB-A935-9673A89140CA}" type="presOf" srcId="{0967E631-2343-440A-A0E3-A7F5D10F79EA}" destId="{A1968702-C8B9-4903-AECA-577052322DD1}" srcOrd="0" destOrd="0" presId="urn:microsoft.com/office/officeart/2005/8/layout/radial1"/>
    <dgm:cxn modelId="{996F753F-DB6D-489C-A3E8-A01348BA3234}" type="presOf" srcId="{B8D23FF9-10CA-4A3F-903C-214BAE2165C5}" destId="{FB7DB0BD-81A6-41F3-BE08-DA9D25401D0B}" srcOrd="1" destOrd="0" presId="urn:microsoft.com/office/officeart/2005/8/layout/radial1"/>
    <dgm:cxn modelId="{DDF8F844-A752-4C37-B01B-8F6A2D5EB8C4}" srcId="{DDFD95B6-E571-4144-83E8-E73FD0A3A0C9}" destId="{06AF4AE3-CF8D-4456-A63B-1E3ADF439B26}" srcOrd="4" destOrd="0" parTransId="{B1E688C4-7035-4715-BF6D-99039DF35C55}" sibTransId="{416258FF-D9F1-4E4B-9C60-45C979E69C33}"/>
    <dgm:cxn modelId="{551EDAF5-6588-4CC0-860D-76F461B3FF98}" srcId="{DDFD95B6-E571-4144-83E8-E73FD0A3A0C9}" destId="{FE705389-6D73-4080-A9BB-4E81FBAF8B08}" srcOrd="2" destOrd="0" parTransId="{DF52D92D-DF50-4A94-AE84-9EEFEE92C2AD}" sibTransId="{5ACCE105-8792-4146-8ED1-CBED24543ED4}"/>
    <dgm:cxn modelId="{7348AF9C-C753-45EB-AD6B-5C8DD59CCDFB}" srcId="{DDFD95B6-E571-4144-83E8-E73FD0A3A0C9}" destId="{BA0EE323-7F44-4D94-8824-DEC21200F8D8}" srcOrd="9" destOrd="0" parTransId="{155D7496-D1DE-4AA3-A398-D5A998BDD0A9}" sibTransId="{84934E52-7F62-47C2-BE8F-46C53477F3C4}"/>
    <dgm:cxn modelId="{EEC94272-7B15-4B9C-8AAF-464F0346323B}" type="presOf" srcId="{FD3B16CD-A182-4EBE-AD1F-E2E811EAD37A}" destId="{839B85B5-BBD6-4B3B-AC61-0105179CCD31}" srcOrd="1" destOrd="0" presId="urn:microsoft.com/office/officeart/2005/8/layout/radial1"/>
    <dgm:cxn modelId="{B3AA2840-289A-4615-9144-343031D0FBAB}" type="presOf" srcId="{FE705389-6D73-4080-A9BB-4E81FBAF8B08}" destId="{1D98C0B5-44A5-4C83-80D5-0680D2065A8F}" srcOrd="0" destOrd="0" presId="urn:microsoft.com/office/officeart/2005/8/layout/radial1"/>
    <dgm:cxn modelId="{923585A6-E51A-415F-90FE-0DF23112E08A}" type="presOf" srcId="{B8D23FF9-10CA-4A3F-903C-214BAE2165C5}" destId="{88F11C42-0DA2-4A73-8CA0-86B7904A7C3F}" srcOrd="0" destOrd="0" presId="urn:microsoft.com/office/officeart/2005/8/layout/radial1"/>
    <dgm:cxn modelId="{03506201-889B-4CD4-9489-8740F6D7EFBA}" type="presOf" srcId="{FD3B16CD-A182-4EBE-AD1F-E2E811EAD37A}" destId="{E58DC710-3CE7-4E72-BB2E-785893E9AE6E}" srcOrd="0" destOrd="0" presId="urn:microsoft.com/office/officeart/2005/8/layout/radial1"/>
    <dgm:cxn modelId="{566386A2-DF3D-496F-BC78-D230B7C33D56}" srcId="{DDFD95B6-E571-4144-83E8-E73FD0A3A0C9}" destId="{31D8403D-F777-42E7-B331-2FD78490A5D4}" srcOrd="3" destOrd="0" parTransId="{B8D23FF9-10CA-4A3F-903C-214BAE2165C5}" sibTransId="{02F6D6B5-4069-4A2F-A4B8-C4C58649BDD6}"/>
    <dgm:cxn modelId="{C86D09C5-DD0A-473F-9968-65537947D73E}" type="presOf" srcId="{2D9FA194-538A-4A06-8C08-B8C6FBF15F79}" destId="{D6DB6AF2-362E-4122-899B-D15EF848CB85}" srcOrd="0" destOrd="0" presId="urn:microsoft.com/office/officeart/2005/8/layout/radial1"/>
    <dgm:cxn modelId="{FB51876E-2EAE-421A-98E8-539D7762C17B}" type="presOf" srcId="{DF52D92D-DF50-4A94-AE84-9EEFEE92C2AD}" destId="{6F937CD5-C796-4C80-A35B-35F93E68EF34}" srcOrd="1" destOrd="0" presId="urn:microsoft.com/office/officeart/2005/8/layout/radial1"/>
    <dgm:cxn modelId="{F8D3267F-33A2-4311-90B5-FA17B62A2A72}" type="presOf" srcId="{BA0EE323-7F44-4D94-8824-DEC21200F8D8}" destId="{2A501FCC-13F1-4D7B-AE98-4682593B9127}" srcOrd="0" destOrd="0" presId="urn:microsoft.com/office/officeart/2005/8/layout/radial1"/>
    <dgm:cxn modelId="{99694114-3A16-45D3-9007-FA13594673B8}" type="presOf" srcId="{06AF4AE3-CF8D-4456-A63B-1E3ADF439B26}" destId="{0F7552B7-1D34-4E0A-A054-92BA5068DBF7}" srcOrd="0" destOrd="0" presId="urn:microsoft.com/office/officeart/2005/8/layout/radial1"/>
    <dgm:cxn modelId="{2AB40568-1EBA-4397-A216-F0B727EADCAD}" type="presOf" srcId="{3672EB99-3F3E-409F-933B-352B7C46044A}" destId="{F64B9AB7-F58E-4200-B171-FD7B1418B76A}" srcOrd="0" destOrd="0" presId="urn:microsoft.com/office/officeart/2005/8/layout/radial1"/>
    <dgm:cxn modelId="{D57170ED-A1B8-4E9A-ABD6-338C9DE4E9DC}" type="presOf" srcId="{0967E631-2343-440A-A0E3-A7F5D10F79EA}" destId="{EBA320D3-21BB-4F71-8DB5-D8441E23B232}" srcOrd="1" destOrd="0" presId="urn:microsoft.com/office/officeart/2005/8/layout/radial1"/>
    <dgm:cxn modelId="{B4873F28-D55F-4130-8023-3C62E8BD8880}" type="presOf" srcId="{C536398F-C065-461A-995C-663C94946D35}" destId="{3ADF5DCF-ED04-42FD-BED5-209038B73DA6}" srcOrd="1" destOrd="0" presId="urn:microsoft.com/office/officeart/2005/8/layout/radial1"/>
    <dgm:cxn modelId="{9CC5B4EC-83BB-442E-A18E-E18FB1A062DE}" type="presOf" srcId="{92080A10-B67D-4315-8698-0AB149A19BA5}" destId="{16243885-A16B-426D-B49A-6D231C011E27}" srcOrd="0" destOrd="0" presId="urn:microsoft.com/office/officeart/2005/8/layout/radial1"/>
    <dgm:cxn modelId="{7FFC09A4-5552-4992-BBE1-488390ECED8B}" srcId="{DDFD95B6-E571-4144-83E8-E73FD0A3A0C9}" destId="{E98EBC5F-D734-43FC-BE8A-38947CED8D41}" srcOrd="0" destOrd="0" parTransId="{FD3B16CD-A182-4EBE-AD1F-E2E811EAD37A}" sibTransId="{5C3A036D-EF96-43E6-9B66-11AEF1D038DC}"/>
    <dgm:cxn modelId="{7EF092D6-885E-4CD9-87A1-58A4BC347AC6}" type="presOf" srcId="{155D7496-D1DE-4AA3-A398-D5A998BDD0A9}" destId="{192C2277-84C3-44BD-8B53-BFBD830FA196}" srcOrd="1" destOrd="0" presId="urn:microsoft.com/office/officeart/2005/8/layout/radial1"/>
    <dgm:cxn modelId="{11D0446F-EE67-49A4-96A8-F6779930F880}" type="presOf" srcId="{001814ED-CCC7-434C-AF91-14AB44E9706F}" destId="{E0359185-CA6B-403B-91AA-3DA474814118}" srcOrd="0" destOrd="0" presId="urn:microsoft.com/office/officeart/2005/8/layout/radial1"/>
    <dgm:cxn modelId="{7AA16FC3-14EC-479B-8DFD-A7168AAE16B1}" type="presOf" srcId="{3DD6BDE5-4456-4B45-A84F-40C9C8467638}" destId="{A588909C-A254-421D-B39A-12EDCA401AC7}" srcOrd="1" destOrd="0" presId="urn:microsoft.com/office/officeart/2005/8/layout/radial1"/>
    <dgm:cxn modelId="{5ECBF73B-EB2C-429F-994F-F255C7604ADE}" type="presOf" srcId="{DF52D92D-DF50-4A94-AE84-9EEFEE92C2AD}" destId="{8270913D-A9C2-4E03-9FC3-A87C39A96B1F}" srcOrd="0" destOrd="0" presId="urn:microsoft.com/office/officeart/2005/8/layout/radial1"/>
    <dgm:cxn modelId="{C795F0A0-6FEE-4453-9A40-982D3CA8781A}" srcId="{F53EE392-F104-4951-B6E2-7AF0A032A0F7}" destId="{DDFD95B6-E571-4144-83E8-E73FD0A3A0C9}" srcOrd="0" destOrd="0" parTransId="{006673D1-DFC3-48FE-BF32-280F0C8CE26D}" sibTransId="{567D38F2-EF90-4BDC-B4F2-FF4D8DA3C01E}"/>
    <dgm:cxn modelId="{7C164B5A-7873-422F-890C-184231BC1685}" type="presOf" srcId="{C536398F-C065-461A-995C-663C94946D35}" destId="{5C4BCD2B-E43E-4779-AE84-03AE328F000D}" srcOrd="0" destOrd="0" presId="urn:microsoft.com/office/officeart/2005/8/layout/radial1"/>
    <dgm:cxn modelId="{FA938462-0B36-4B93-AD13-962757CBEFA6}" type="presOf" srcId="{DDFD95B6-E571-4144-83E8-E73FD0A3A0C9}" destId="{FAC3865A-AB45-4E70-A6D7-B56B60F554A4}" srcOrd="0" destOrd="0" presId="urn:microsoft.com/office/officeart/2005/8/layout/radial1"/>
    <dgm:cxn modelId="{2177A482-B16B-496E-B283-F2B452B311CE}" type="presOf" srcId="{31D8403D-F777-42E7-B331-2FD78490A5D4}" destId="{80933FB4-DA64-41B4-A10D-A3D40662C3B4}" srcOrd="0" destOrd="0" presId="urn:microsoft.com/office/officeart/2005/8/layout/radial1"/>
    <dgm:cxn modelId="{379590D7-8006-4A59-8903-C0968A534643}" type="presParOf" srcId="{BB915080-BC83-4539-A1A8-EA5996612EB7}" destId="{FAC3865A-AB45-4E70-A6D7-B56B60F554A4}" srcOrd="0" destOrd="0" presId="urn:microsoft.com/office/officeart/2005/8/layout/radial1"/>
    <dgm:cxn modelId="{4E4A2330-A814-4FAD-9750-68906DE0DFA2}" type="presParOf" srcId="{BB915080-BC83-4539-A1A8-EA5996612EB7}" destId="{E58DC710-3CE7-4E72-BB2E-785893E9AE6E}" srcOrd="1" destOrd="0" presId="urn:microsoft.com/office/officeart/2005/8/layout/radial1"/>
    <dgm:cxn modelId="{D34ABC69-B08F-433C-AC2D-5F710BDC0FA0}" type="presParOf" srcId="{E58DC710-3CE7-4E72-BB2E-785893E9AE6E}" destId="{839B85B5-BBD6-4B3B-AC61-0105179CCD31}" srcOrd="0" destOrd="0" presId="urn:microsoft.com/office/officeart/2005/8/layout/radial1"/>
    <dgm:cxn modelId="{A49E7C0B-162D-4CF9-A47D-BDC05F87C3AF}" type="presParOf" srcId="{BB915080-BC83-4539-A1A8-EA5996612EB7}" destId="{5D0449C1-D397-4399-B19B-A6D83154658E}" srcOrd="2" destOrd="0" presId="urn:microsoft.com/office/officeart/2005/8/layout/radial1"/>
    <dgm:cxn modelId="{E746F975-1C18-4499-A4AB-954F289BB490}" type="presParOf" srcId="{BB915080-BC83-4539-A1A8-EA5996612EB7}" destId="{5C4BCD2B-E43E-4779-AE84-03AE328F000D}" srcOrd="3" destOrd="0" presId="urn:microsoft.com/office/officeart/2005/8/layout/radial1"/>
    <dgm:cxn modelId="{6B9984FE-F384-4AED-898A-C25BB17CB00F}" type="presParOf" srcId="{5C4BCD2B-E43E-4779-AE84-03AE328F000D}" destId="{3ADF5DCF-ED04-42FD-BED5-209038B73DA6}" srcOrd="0" destOrd="0" presId="urn:microsoft.com/office/officeart/2005/8/layout/radial1"/>
    <dgm:cxn modelId="{EC1D636F-7D76-4485-BD14-7CE1D9C74E67}" type="presParOf" srcId="{BB915080-BC83-4539-A1A8-EA5996612EB7}" destId="{E0359185-CA6B-403B-91AA-3DA474814118}" srcOrd="4" destOrd="0" presId="urn:microsoft.com/office/officeart/2005/8/layout/radial1"/>
    <dgm:cxn modelId="{5629B403-2E8B-49AF-BAA4-33BF87553B28}" type="presParOf" srcId="{BB915080-BC83-4539-A1A8-EA5996612EB7}" destId="{8270913D-A9C2-4E03-9FC3-A87C39A96B1F}" srcOrd="5" destOrd="0" presId="urn:microsoft.com/office/officeart/2005/8/layout/radial1"/>
    <dgm:cxn modelId="{933CE894-65EA-44CB-A187-6714B8030D4F}" type="presParOf" srcId="{8270913D-A9C2-4E03-9FC3-A87C39A96B1F}" destId="{6F937CD5-C796-4C80-A35B-35F93E68EF34}" srcOrd="0" destOrd="0" presId="urn:microsoft.com/office/officeart/2005/8/layout/radial1"/>
    <dgm:cxn modelId="{F8EC4DF2-F862-4085-BD21-74110035E68F}" type="presParOf" srcId="{BB915080-BC83-4539-A1A8-EA5996612EB7}" destId="{1D98C0B5-44A5-4C83-80D5-0680D2065A8F}" srcOrd="6" destOrd="0" presId="urn:microsoft.com/office/officeart/2005/8/layout/radial1"/>
    <dgm:cxn modelId="{5A5BF974-A57A-4B8B-9163-CFA0D2CDC52E}" type="presParOf" srcId="{BB915080-BC83-4539-A1A8-EA5996612EB7}" destId="{88F11C42-0DA2-4A73-8CA0-86B7904A7C3F}" srcOrd="7" destOrd="0" presId="urn:microsoft.com/office/officeart/2005/8/layout/radial1"/>
    <dgm:cxn modelId="{881BAE12-E549-4D10-B1E2-31F9E29C3423}" type="presParOf" srcId="{88F11C42-0DA2-4A73-8CA0-86B7904A7C3F}" destId="{FB7DB0BD-81A6-41F3-BE08-DA9D25401D0B}" srcOrd="0" destOrd="0" presId="urn:microsoft.com/office/officeart/2005/8/layout/radial1"/>
    <dgm:cxn modelId="{F8A9310C-BBF9-4F1A-8EA0-76AAD24390D8}" type="presParOf" srcId="{BB915080-BC83-4539-A1A8-EA5996612EB7}" destId="{80933FB4-DA64-41B4-A10D-A3D40662C3B4}" srcOrd="8" destOrd="0" presId="urn:microsoft.com/office/officeart/2005/8/layout/radial1"/>
    <dgm:cxn modelId="{A583FCCC-E75A-4314-951B-A599007A0D61}" type="presParOf" srcId="{BB915080-BC83-4539-A1A8-EA5996612EB7}" destId="{34309406-68FC-4603-B32C-5EDE23AEF216}" srcOrd="9" destOrd="0" presId="urn:microsoft.com/office/officeart/2005/8/layout/radial1"/>
    <dgm:cxn modelId="{744A4A2B-C91B-4D94-8CBC-6A138CB015A8}" type="presParOf" srcId="{34309406-68FC-4603-B32C-5EDE23AEF216}" destId="{9129D82D-494B-48E5-BC90-ABD983535931}" srcOrd="0" destOrd="0" presId="urn:microsoft.com/office/officeart/2005/8/layout/radial1"/>
    <dgm:cxn modelId="{E7E9E7B4-5D69-448E-B21D-15C470CEFA12}" type="presParOf" srcId="{BB915080-BC83-4539-A1A8-EA5996612EB7}" destId="{0F7552B7-1D34-4E0A-A054-92BA5068DBF7}" srcOrd="10" destOrd="0" presId="urn:microsoft.com/office/officeart/2005/8/layout/radial1"/>
    <dgm:cxn modelId="{86A2D25E-B5E9-4122-BDE6-C755581F1FA6}" type="presParOf" srcId="{BB915080-BC83-4539-A1A8-EA5996612EB7}" destId="{A1968702-C8B9-4903-AECA-577052322DD1}" srcOrd="11" destOrd="0" presId="urn:microsoft.com/office/officeart/2005/8/layout/radial1"/>
    <dgm:cxn modelId="{90E93D97-FAE1-4073-8683-EF87A3B469E9}" type="presParOf" srcId="{A1968702-C8B9-4903-AECA-577052322DD1}" destId="{EBA320D3-21BB-4F71-8DB5-D8441E23B232}" srcOrd="0" destOrd="0" presId="urn:microsoft.com/office/officeart/2005/8/layout/radial1"/>
    <dgm:cxn modelId="{126D057E-0F83-49FE-800F-56000F2A9B92}" type="presParOf" srcId="{BB915080-BC83-4539-A1A8-EA5996612EB7}" destId="{D9A1B9A7-CC30-48DF-9DF2-02BB00E99BF3}" srcOrd="12" destOrd="0" presId="urn:microsoft.com/office/officeart/2005/8/layout/radial1"/>
    <dgm:cxn modelId="{DB73794A-6542-475E-9439-F2EDF567AA3E}" type="presParOf" srcId="{BB915080-BC83-4539-A1A8-EA5996612EB7}" destId="{D6DB6AF2-362E-4122-899B-D15EF848CB85}" srcOrd="13" destOrd="0" presId="urn:microsoft.com/office/officeart/2005/8/layout/radial1"/>
    <dgm:cxn modelId="{9A3362B4-063A-4E2C-AE0C-3AEA99E03222}" type="presParOf" srcId="{D6DB6AF2-362E-4122-899B-D15EF848CB85}" destId="{CD675AF5-A3D7-411E-BECE-57B7096A675C}" srcOrd="0" destOrd="0" presId="urn:microsoft.com/office/officeart/2005/8/layout/radial1"/>
    <dgm:cxn modelId="{05FB558C-B850-4D46-9660-7A4EABC170BA}" type="presParOf" srcId="{BB915080-BC83-4539-A1A8-EA5996612EB7}" destId="{F64B9AB7-F58E-4200-B171-FD7B1418B76A}" srcOrd="14" destOrd="0" presId="urn:microsoft.com/office/officeart/2005/8/layout/radial1"/>
    <dgm:cxn modelId="{9B2B60B8-9B47-499D-A7BA-BC6B5D8CC2D1}" type="presParOf" srcId="{BB915080-BC83-4539-A1A8-EA5996612EB7}" destId="{F90D5FD4-9CDF-4A05-9588-93DCABCED47F}" srcOrd="15" destOrd="0" presId="urn:microsoft.com/office/officeart/2005/8/layout/radial1"/>
    <dgm:cxn modelId="{7F0B3296-9F78-41BE-952C-F52D8C2D9995}" type="presParOf" srcId="{F90D5FD4-9CDF-4A05-9588-93DCABCED47F}" destId="{2B6059A9-E0E4-4646-AC99-93050F2034D7}" srcOrd="0" destOrd="0" presId="urn:microsoft.com/office/officeart/2005/8/layout/radial1"/>
    <dgm:cxn modelId="{9B3329BA-63D8-40C2-9CC2-2836C08ABC3A}" type="presParOf" srcId="{BB915080-BC83-4539-A1A8-EA5996612EB7}" destId="{16243885-A16B-426D-B49A-6D231C011E27}" srcOrd="16" destOrd="0" presId="urn:microsoft.com/office/officeart/2005/8/layout/radial1"/>
    <dgm:cxn modelId="{7F23526B-01B9-4A2B-8122-A118796B813F}" type="presParOf" srcId="{BB915080-BC83-4539-A1A8-EA5996612EB7}" destId="{351A5845-340F-40DC-B5AE-1C3FB8133A7C}" srcOrd="17" destOrd="0" presId="urn:microsoft.com/office/officeart/2005/8/layout/radial1"/>
    <dgm:cxn modelId="{F0B501CD-FE42-456B-9AAD-BC5FF50E3D37}" type="presParOf" srcId="{351A5845-340F-40DC-B5AE-1C3FB8133A7C}" destId="{A588909C-A254-421D-B39A-12EDCA401AC7}" srcOrd="0" destOrd="0" presId="urn:microsoft.com/office/officeart/2005/8/layout/radial1"/>
    <dgm:cxn modelId="{733CB51D-5525-45EA-9A35-881FF467968B}" type="presParOf" srcId="{BB915080-BC83-4539-A1A8-EA5996612EB7}" destId="{7A48C643-9E77-4601-ACBC-695F1DCE9551}" srcOrd="18" destOrd="0" presId="urn:microsoft.com/office/officeart/2005/8/layout/radial1"/>
    <dgm:cxn modelId="{59DCBDF0-EF90-42AB-8801-7D67D7D4A21D}" type="presParOf" srcId="{BB915080-BC83-4539-A1A8-EA5996612EB7}" destId="{9953EE5D-2BFD-48D7-8C54-137E5985245D}" srcOrd="19" destOrd="0" presId="urn:microsoft.com/office/officeart/2005/8/layout/radial1"/>
    <dgm:cxn modelId="{11E881D1-5FF4-4699-9DBE-D7DFD5D99595}" type="presParOf" srcId="{9953EE5D-2BFD-48D7-8C54-137E5985245D}" destId="{192C2277-84C3-44BD-8B53-BFBD830FA196}" srcOrd="0" destOrd="0" presId="urn:microsoft.com/office/officeart/2005/8/layout/radial1"/>
    <dgm:cxn modelId="{10AD0670-F194-4005-9F72-E697B6D73984}" type="presParOf" srcId="{BB915080-BC83-4539-A1A8-EA5996612EB7}" destId="{2A501FCC-13F1-4D7B-AE98-4682593B9127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78E4-28D8-44FD-B4DD-F51571E3328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16B16-0E67-40AA-A860-7F122B1AD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625C9-50DF-4D56-9034-074873CA3055}" type="slidenum">
              <a:rPr lang="en-GB"/>
              <a:pPr/>
              <a:t>2</a:t>
            </a:fld>
            <a:endParaRPr lang="en-GB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2ADC9-5AD2-4714-9DC0-86B87D03323A}" type="slidenum">
              <a:rPr lang="en-GB"/>
              <a:pPr/>
              <a:t>3</a:t>
            </a:fld>
            <a:endParaRPr lang="en-GB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7AB84-D90F-40AA-A85D-7192E8B313AE}" type="slidenum">
              <a:rPr lang="en-GB"/>
              <a:pPr/>
              <a:t>4</a:t>
            </a:fld>
            <a:endParaRPr lang="en-GB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6F0EF-07C3-47C7-A868-D1E1140C1C5B}" type="slidenum">
              <a:rPr lang="en-GB"/>
              <a:pPr/>
              <a:t>5</a:t>
            </a:fld>
            <a:endParaRPr lang="en-GB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5C48C-E272-4D29-B0E8-793CCEDCF96B}" type="slidenum">
              <a:rPr lang="en-GB"/>
              <a:pPr/>
              <a:t>6</a:t>
            </a:fld>
            <a:endParaRPr lang="en-GB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8F98E-2A5F-46BC-ABE7-FDD0B92F39A9}" type="slidenum">
              <a:rPr lang="en-GB"/>
              <a:pPr/>
              <a:t>7</a:t>
            </a:fld>
            <a:endParaRPr lang="en-GB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55F19-F12A-449F-A17E-B6E20B75CC5B}" type="slidenum">
              <a:rPr lang="en-GB"/>
              <a:pPr/>
              <a:t>8</a:t>
            </a:fld>
            <a:endParaRPr lang="en-GB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21B5A-04E9-4149-A2EB-030F56FC326F}" type="slidenum">
              <a:rPr lang="en-GB"/>
              <a:pPr/>
              <a:t>9</a:t>
            </a:fld>
            <a:endParaRPr lang="en-GB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BD1E3E-3A50-4DF1-BFDE-53951FE4E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419840-A7A4-48E0-BA74-9C5F864D3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7113-D04A-4144-90F9-7D8BDE130C1D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8333-8B0E-455C-9211-B5D56E06C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2762251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WEL COME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86000"/>
          </a:xfrm>
        </p:spPr>
        <p:txBody>
          <a:bodyPr>
            <a:normAutofit/>
          </a:bodyPr>
          <a:lstStyle/>
          <a:p>
            <a:endParaRPr lang="en-IN" sz="2800" b="1" dirty="0" smtClean="0">
              <a:solidFill>
                <a:srgbClr val="C00000"/>
              </a:solidFill>
            </a:endParaRPr>
          </a:p>
          <a:p>
            <a:r>
              <a:rPr lang="en-IN" sz="2800" b="1" dirty="0" err="1" smtClean="0">
                <a:solidFill>
                  <a:srgbClr val="C00000"/>
                </a:solidFill>
              </a:rPr>
              <a:t>Dr.</a:t>
            </a:r>
            <a:r>
              <a:rPr lang="en-IN" sz="2800" b="1" dirty="0" smtClean="0">
                <a:solidFill>
                  <a:srgbClr val="C00000"/>
                </a:solidFill>
              </a:rPr>
              <a:t> </a:t>
            </a:r>
            <a:r>
              <a:rPr lang="en-IN" sz="2800" b="1" dirty="0" err="1" smtClean="0">
                <a:solidFill>
                  <a:srgbClr val="C00000"/>
                </a:solidFill>
              </a:rPr>
              <a:t>Udhav</a:t>
            </a:r>
            <a:r>
              <a:rPr lang="en-IN" sz="2800" b="1" dirty="0" smtClean="0">
                <a:solidFill>
                  <a:srgbClr val="C00000"/>
                </a:solidFill>
              </a:rPr>
              <a:t> kale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Department </a:t>
            </a:r>
            <a:r>
              <a:rPr lang="en-US" b="1" dirty="0" smtClean="0">
                <a:solidFill>
                  <a:srgbClr val="C00000"/>
                </a:solidFill>
              </a:rPr>
              <a:t>of PHYSICAL EDUCATION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7" name="Picture 1" descr="C:\Documents and Settings\Acer\Desktop\pic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13283"/>
            <a:ext cx="4724400" cy="1972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3594100"/>
          </a:xfrm>
        </p:spPr>
        <p:txBody>
          <a:bodyPr>
            <a:normAutofit fontScale="90000"/>
          </a:bodyPr>
          <a:lstStyle/>
          <a:p>
            <a:r>
              <a:rPr lang="en-US" sz="19900" b="1" i="1" dirty="0" smtClean="0">
                <a:solidFill>
                  <a:srgbClr val="C00000"/>
                </a:solidFill>
                <a:latin typeface="Baskerville Old Face" pitchFamily="18" charset="0"/>
              </a:rPr>
              <a:t/>
            </a:r>
            <a:br>
              <a:rPr lang="en-US" sz="19900" b="1" i="1" dirty="0" smtClean="0">
                <a:solidFill>
                  <a:srgbClr val="C00000"/>
                </a:solidFill>
                <a:latin typeface="Baskerville Old Face" pitchFamily="18" charset="0"/>
              </a:rPr>
            </a:br>
            <a:r>
              <a:rPr lang="en-US" sz="19900" b="1" i="1" dirty="0" smtClean="0">
                <a:solidFill>
                  <a:srgbClr val="C00000"/>
                </a:solidFill>
                <a:latin typeface="Baskerville Old Face" pitchFamily="18" charset="0"/>
              </a:rPr>
              <a:t>END</a:t>
            </a:r>
            <a:endParaRPr lang="en-US" sz="19900" b="1" i="1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>
            <a:normAutofit fontScale="90000"/>
          </a:bodyPr>
          <a:lstStyle/>
          <a:p>
            <a:r>
              <a:rPr lang="en-GB"/>
              <a:t>The organisation of sport in the USA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r>
              <a:rPr lang="en-GB"/>
              <a:t>The organisation in America is decentralised and it is organised by many governing bodies.</a:t>
            </a:r>
          </a:p>
          <a:p>
            <a:r>
              <a:rPr lang="en-GB"/>
              <a:t>Professional sport is prominent with much support from the public and companies.</a:t>
            </a:r>
          </a:p>
          <a:p>
            <a:r>
              <a:rPr lang="en-GB"/>
              <a:t>A great deal of sponsorship from companies and media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– the private sector is very important.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53"/>
            <a:chExt cx="5760" cy="4473"/>
          </a:xfrm>
        </p:grpSpPr>
        <p:graphicFrame>
          <p:nvGraphicFramePr>
            <p:cNvPr id="100356" name="Object 4"/>
            <p:cNvGraphicFramePr>
              <a:graphicFrameLocks noChangeAspect="1"/>
            </p:cNvGraphicFramePr>
            <p:nvPr/>
          </p:nvGraphicFramePr>
          <p:xfrm>
            <a:off x="0" y="-153"/>
            <a:ext cx="5760" cy="4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Photo Editor Photo" r:id="rId4" imgW="16152381" imgH="12961905" progId="">
                    <p:embed/>
                  </p:oleObj>
                </mc:Choice>
                <mc:Fallback>
                  <p:oleObj name="Photo Editor Photo" r:id="rId4" imgW="16152381" imgH="12961905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-153"/>
                          <a:ext cx="5760" cy="44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80" y="-90"/>
              <a:ext cx="4800" cy="4246"/>
              <a:chOff x="480" y="-90"/>
              <a:chExt cx="4800" cy="4246"/>
            </a:xfrm>
          </p:grpSpPr>
          <p:sp>
            <p:nvSpPr>
              <p:cNvPr id="304131" name="Text Box 3"/>
              <p:cNvSpPr txBox="1">
                <a:spLocks noChangeArrowheads="1"/>
              </p:cNvSpPr>
              <p:nvPr/>
            </p:nvSpPr>
            <p:spPr bwMode="auto">
              <a:xfrm>
                <a:off x="2219" y="-90"/>
                <a:ext cx="1208" cy="25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400" b="1" dirty="0">
                    <a:solidFill>
                      <a:schemeClr val="bg1"/>
                    </a:solidFill>
                  </a:rPr>
                  <a:t>Federal Government</a:t>
                </a:r>
              </a:p>
              <a:p>
                <a:pPr marL="457200" indent="-457200"/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4132" name="Text Box 4"/>
              <p:cNvSpPr txBox="1">
                <a:spLocks noChangeArrowheads="1"/>
              </p:cNvSpPr>
              <p:nvPr/>
            </p:nvSpPr>
            <p:spPr bwMode="auto">
              <a:xfrm>
                <a:off x="480" y="344"/>
                <a:ext cx="998" cy="301"/>
              </a:xfrm>
              <a:prstGeom prst="rect">
                <a:avLst/>
              </a:prstGeom>
              <a:solidFill>
                <a:schemeClr val="tx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/>
                <a:r>
                  <a:rPr lang="en-GB" sz="1200" b="1" dirty="0">
                    <a:solidFill>
                      <a:schemeClr val="bg1">
                        <a:lumMod val="95000"/>
                      </a:schemeClr>
                    </a:solidFill>
                  </a:rPr>
                  <a:t>Department</a:t>
                </a:r>
              </a:p>
              <a:p>
                <a:pPr marL="457200" indent="-457200"/>
                <a:r>
                  <a:rPr lang="en-GB" sz="1200" b="1" dirty="0">
                    <a:solidFill>
                      <a:schemeClr val="bg1">
                        <a:lumMod val="95000"/>
                      </a:schemeClr>
                    </a:solidFill>
                  </a:rPr>
                  <a:t>of Education</a:t>
                </a:r>
              </a:p>
            </p:txBody>
          </p:sp>
          <p:sp>
            <p:nvSpPr>
              <p:cNvPr id="304133" name="Text Box 5"/>
              <p:cNvSpPr txBox="1">
                <a:spLocks noChangeArrowheads="1"/>
              </p:cNvSpPr>
              <p:nvPr/>
            </p:nvSpPr>
            <p:spPr bwMode="auto">
              <a:xfrm>
                <a:off x="4150" y="346"/>
                <a:ext cx="1043" cy="31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Department of</a:t>
                </a:r>
              </a:p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Fish and Game </a:t>
                </a:r>
              </a:p>
              <a:p>
                <a:pPr marL="457200" indent="-457200"/>
                <a:endParaRPr lang="en-GB" dirty="0"/>
              </a:p>
            </p:txBody>
          </p:sp>
          <p:sp>
            <p:nvSpPr>
              <p:cNvPr id="304134" name="Text Box 6"/>
              <p:cNvSpPr txBox="1">
                <a:spLocks noChangeArrowheads="1"/>
              </p:cNvSpPr>
              <p:nvPr/>
            </p:nvSpPr>
            <p:spPr bwMode="auto">
              <a:xfrm>
                <a:off x="4150" y="1026"/>
                <a:ext cx="1130" cy="461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400" b="1" dirty="0">
                    <a:solidFill>
                      <a:schemeClr val="bg1"/>
                    </a:solidFill>
                  </a:rPr>
                  <a:t>Parks and </a:t>
                </a:r>
              </a:p>
              <a:p>
                <a:pPr marL="457200" indent="-457200"/>
                <a:r>
                  <a:rPr lang="en-GB" sz="1400" b="1" dirty="0">
                    <a:solidFill>
                      <a:schemeClr val="bg1"/>
                    </a:solidFill>
                  </a:rPr>
                  <a:t>Recreation </a:t>
                </a:r>
              </a:p>
              <a:p>
                <a:pPr marL="457200" indent="-457200"/>
                <a:r>
                  <a:rPr lang="en-GB" sz="1400" b="1" dirty="0">
                    <a:solidFill>
                      <a:schemeClr val="bg1"/>
                    </a:solidFill>
                  </a:rPr>
                  <a:t>Commission</a:t>
                </a:r>
              </a:p>
              <a:p>
                <a:pPr marL="457200" indent="-457200"/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135" name="Text Box 7"/>
              <p:cNvSpPr txBox="1">
                <a:spLocks noChangeArrowheads="1"/>
              </p:cNvSpPr>
              <p:nvPr/>
            </p:nvSpPr>
            <p:spPr bwMode="auto">
              <a:xfrm>
                <a:off x="1973" y="1344"/>
                <a:ext cx="1723" cy="272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400" b="1" dirty="0">
                    <a:solidFill>
                      <a:schemeClr val="bg1"/>
                    </a:solidFill>
                  </a:rPr>
                  <a:t>National</a:t>
                </a:r>
                <a:r>
                  <a:rPr lang="en-GB" sz="1200" b="1" dirty="0">
                    <a:solidFill>
                      <a:schemeClr val="bg1"/>
                    </a:solidFill>
                  </a:rPr>
                  <a:t> Olympic Committee</a:t>
                </a:r>
              </a:p>
              <a:p>
                <a:pPr marL="457200" indent="-457200"/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4137" name="Text Box 9"/>
              <p:cNvSpPr txBox="1">
                <a:spLocks noChangeArrowheads="1"/>
              </p:cNvSpPr>
              <p:nvPr/>
            </p:nvSpPr>
            <p:spPr bwMode="auto">
              <a:xfrm>
                <a:off x="521" y="1888"/>
                <a:ext cx="919" cy="44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National </a:t>
                </a:r>
              </a:p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Federation </a:t>
                </a:r>
              </a:p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of SHSAA</a:t>
                </a:r>
              </a:p>
              <a:p>
                <a:pPr marL="457200" indent="-457200"/>
                <a:endParaRPr lang="en-GB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04138" name="Text Box 10"/>
              <p:cNvSpPr txBox="1">
                <a:spLocks noChangeArrowheads="1"/>
              </p:cNvSpPr>
              <p:nvPr/>
            </p:nvSpPr>
            <p:spPr bwMode="auto">
              <a:xfrm>
                <a:off x="4139" y="1885"/>
                <a:ext cx="1102" cy="41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Governing Bodies </a:t>
                </a:r>
              </a:p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of the Different </a:t>
                </a:r>
              </a:p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Sports</a:t>
                </a:r>
              </a:p>
              <a:p>
                <a:pPr marL="457200" indent="-457200"/>
                <a:endParaRPr lang="en-GB" dirty="0"/>
              </a:p>
            </p:txBody>
          </p:sp>
          <p:sp>
            <p:nvSpPr>
              <p:cNvPr id="304139" name="Text Box 11"/>
              <p:cNvSpPr txBox="1">
                <a:spLocks noChangeArrowheads="1"/>
              </p:cNvSpPr>
              <p:nvPr/>
            </p:nvSpPr>
            <p:spPr bwMode="auto">
              <a:xfrm>
                <a:off x="1156" y="3022"/>
                <a:ext cx="1504" cy="22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Regional Conferences</a:t>
                </a:r>
              </a:p>
              <a:p>
                <a:pPr marL="457200" indent="-457200"/>
                <a:endParaRPr lang="en-GB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140" name="Text Box 12"/>
              <p:cNvSpPr txBox="1">
                <a:spLocks noChangeArrowheads="1"/>
              </p:cNvSpPr>
              <p:nvPr/>
            </p:nvSpPr>
            <p:spPr bwMode="auto">
              <a:xfrm>
                <a:off x="502" y="3594"/>
                <a:ext cx="953" cy="4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300" b="1" dirty="0">
                    <a:solidFill>
                      <a:schemeClr val="bg1">
                        <a:lumMod val="95000"/>
                      </a:schemeClr>
                    </a:solidFill>
                  </a:rPr>
                  <a:t>High School </a:t>
                </a:r>
              </a:p>
              <a:p>
                <a:pPr marL="457200" indent="-457200"/>
                <a:r>
                  <a:rPr lang="en-GB" sz="1300" b="1" dirty="0">
                    <a:solidFill>
                      <a:schemeClr val="bg1">
                        <a:lumMod val="95000"/>
                      </a:schemeClr>
                    </a:solidFill>
                  </a:rPr>
                  <a:t>Athletic </a:t>
                </a:r>
              </a:p>
              <a:p>
                <a:pPr marL="457200" indent="-457200"/>
                <a:r>
                  <a:rPr lang="en-GB" sz="1300" b="1" dirty="0">
                    <a:solidFill>
                      <a:schemeClr val="bg1">
                        <a:lumMod val="95000"/>
                      </a:schemeClr>
                    </a:solidFill>
                  </a:rPr>
                  <a:t>Associations</a:t>
                </a:r>
              </a:p>
              <a:p>
                <a:pPr marL="457200" indent="-457200"/>
                <a:endParaRPr lang="en-GB" dirty="0"/>
              </a:p>
            </p:txBody>
          </p:sp>
          <p:sp>
            <p:nvSpPr>
              <p:cNvPr id="304141" name="Text Box 13"/>
              <p:cNvSpPr txBox="1">
                <a:spLocks noChangeArrowheads="1"/>
              </p:cNvSpPr>
              <p:nvPr/>
            </p:nvSpPr>
            <p:spPr bwMode="auto">
              <a:xfrm>
                <a:off x="4132" y="2840"/>
                <a:ext cx="1085" cy="42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300" b="1" dirty="0">
                    <a:solidFill>
                      <a:schemeClr val="bg1">
                        <a:lumMod val="95000"/>
                      </a:schemeClr>
                    </a:solidFill>
                  </a:rPr>
                  <a:t>Regional </a:t>
                </a:r>
              </a:p>
              <a:p>
                <a:pPr marL="457200" indent="-457200"/>
                <a:r>
                  <a:rPr lang="en-GB" sz="1300" b="1" dirty="0">
                    <a:solidFill>
                      <a:schemeClr val="bg1">
                        <a:lumMod val="95000"/>
                      </a:schemeClr>
                    </a:solidFill>
                  </a:rPr>
                  <a:t>Associations of the</a:t>
                </a:r>
              </a:p>
              <a:p>
                <a:pPr marL="457200" indent="-457200"/>
                <a:r>
                  <a:rPr lang="en-GB" sz="1300" b="1" dirty="0">
                    <a:solidFill>
                      <a:schemeClr val="bg1">
                        <a:lumMod val="95000"/>
                      </a:schemeClr>
                    </a:solidFill>
                  </a:rPr>
                  <a:t>Different Sports</a:t>
                </a:r>
              </a:p>
              <a:p>
                <a:pPr marL="457200" indent="-457200"/>
                <a:endParaRPr lang="en-GB" sz="1300" dirty="0"/>
              </a:p>
            </p:txBody>
          </p:sp>
          <p:sp>
            <p:nvSpPr>
              <p:cNvPr id="304142" name="Text Box 14"/>
              <p:cNvSpPr txBox="1">
                <a:spLocks noChangeArrowheads="1"/>
              </p:cNvSpPr>
              <p:nvPr/>
            </p:nvSpPr>
            <p:spPr bwMode="auto">
              <a:xfrm>
                <a:off x="2401" y="3576"/>
                <a:ext cx="834" cy="42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College </a:t>
                </a:r>
              </a:p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Athletic </a:t>
                </a:r>
              </a:p>
              <a:p>
                <a:pPr marL="457200" indent="-457200"/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Associations</a:t>
                </a:r>
              </a:p>
              <a:p>
                <a:pPr marL="457200" indent="-457200"/>
                <a:endParaRPr lang="en-GB" dirty="0"/>
              </a:p>
            </p:txBody>
          </p:sp>
          <p:sp>
            <p:nvSpPr>
              <p:cNvPr id="304143" name="Text Box 15"/>
              <p:cNvSpPr txBox="1">
                <a:spLocks noChangeArrowheads="1"/>
              </p:cNvSpPr>
              <p:nvPr/>
            </p:nvSpPr>
            <p:spPr bwMode="auto">
              <a:xfrm>
                <a:off x="4195" y="3793"/>
                <a:ext cx="1005" cy="36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Local </a:t>
                </a:r>
              </a:p>
              <a:p>
                <a:r>
                  <a:rPr lang="en-GB" sz="1400" b="1" dirty="0">
                    <a:solidFill>
                      <a:schemeClr val="bg1">
                        <a:lumMod val="95000"/>
                      </a:schemeClr>
                    </a:solidFill>
                  </a:rPr>
                  <a:t>subdivisions</a:t>
                </a:r>
                <a:r>
                  <a:rPr lang="en-GB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en-GB" sz="4000"/>
              <a:t>The historical development of sport</a:t>
            </a:r>
            <a:endParaRPr lang="en-US" sz="40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Following the pattern in Europe, American schools ignored the physical side of pupil welfare.</a:t>
            </a:r>
          </a:p>
          <a:p>
            <a:pPr>
              <a:lnSpc>
                <a:spcPct val="80000"/>
              </a:lnSpc>
            </a:pPr>
            <a:r>
              <a:rPr lang="en-GB" sz="2800"/>
              <a:t>The curriculum was strictly classical, and not until the 19th century did physical exercise, usually Gymnastics, come to be considered an important aspect of Education.</a:t>
            </a:r>
          </a:p>
          <a:p>
            <a:pPr>
              <a:lnSpc>
                <a:spcPct val="80000"/>
              </a:lnSpc>
            </a:pPr>
            <a:r>
              <a:rPr lang="en-GB" sz="2800"/>
              <a:t>Round Hill School, Massachusetts, was an early example of adopting a ‘European School’ approach to physical education, with particular respect for German gymnastics.</a:t>
            </a:r>
          </a:p>
          <a:p>
            <a:pPr>
              <a:lnSpc>
                <a:spcPct val="80000"/>
              </a:lnSpc>
            </a:pPr>
            <a:r>
              <a:rPr lang="en-GB" sz="2800"/>
              <a:t>Boys were taught to ride, skate and swim in addition to baseball and football.</a:t>
            </a: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8435975" cy="3313113"/>
          </a:xfrm>
        </p:spPr>
        <p:txBody>
          <a:bodyPr/>
          <a:lstStyle/>
          <a:p>
            <a:r>
              <a:rPr lang="en-GB"/>
              <a:t>Girls started to play basketball and football.</a:t>
            </a:r>
          </a:p>
          <a:p>
            <a:r>
              <a:rPr lang="en-GB"/>
              <a:t>As in Europe, there was opposition from individuals who held conventional ideas.</a:t>
            </a:r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1692275" y="2286000"/>
            <a:ext cx="5616575" cy="3708400"/>
            <a:chOff x="1066" y="1842"/>
            <a:chExt cx="3538" cy="2336"/>
          </a:xfrm>
        </p:grpSpPr>
        <p:pic>
          <p:nvPicPr>
            <p:cNvPr id="115716" name="Picture 4" descr="msotw9_temp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1842"/>
              <a:ext cx="3538" cy="233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88423" name="Text Box 1031"/>
            <p:cNvSpPr txBox="1">
              <a:spLocks noChangeArrowheads="1"/>
            </p:cNvSpPr>
            <p:nvPr/>
          </p:nvSpPr>
          <p:spPr bwMode="auto">
            <a:xfrm>
              <a:off x="1117" y="3842"/>
              <a:ext cx="3351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200" b="1">
                  <a:solidFill>
                    <a:srgbClr val="000000"/>
                  </a:solidFill>
                </a:rPr>
                <a:t>Basketball for girls at College Smith, Massachusetts:</a:t>
              </a:r>
            </a:p>
            <a:p>
              <a:r>
                <a:rPr lang="en-GB" sz="1200" b="1">
                  <a:solidFill>
                    <a:srgbClr val="000000"/>
                  </a:solidFill>
                </a:rPr>
                <a:t>girls started playing in 1981, the same year as men.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algn="ctr"/>
            <a:r>
              <a:rPr lang="en-GB"/>
              <a:t>Sport in high schools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53000"/>
          </a:xfrm>
        </p:spPr>
        <p:txBody>
          <a:bodyPr/>
          <a:lstStyle/>
          <a:p>
            <a:r>
              <a:rPr lang="en-GB"/>
              <a:t>These trends still exist today, where sport is considered more important than physical education.</a:t>
            </a:r>
          </a:p>
          <a:p>
            <a:r>
              <a:rPr lang="en-GB"/>
              <a:t>More provision, money and staffing are offered.</a:t>
            </a:r>
          </a:p>
          <a:p>
            <a:r>
              <a:rPr lang="en-GB"/>
              <a:t>Many games are played in front of large audiences.</a:t>
            </a:r>
          </a:p>
          <a:p>
            <a:r>
              <a:rPr lang="en-GB"/>
              <a:t>This brings much money to the school.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57350" y="1143000"/>
            <a:ext cx="5829300" cy="4572000"/>
            <a:chOff x="0" y="2880"/>
            <a:chExt cx="3672" cy="2880"/>
          </a:xfrm>
        </p:grpSpPr>
        <p:sp>
          <p:nvSpPr>
            <p:cNvPr id="119810" name="Rectangle 2"/>
            <p:cNvSpPr>
              <a:spLocks noChangeArrowheads="1"/>
            </p:cNvSpPr>
            <p:nvPr/>
          </p:nvSpPr>
          <p:spPr bwMode="auto">
            <a:xfrm>
              <a:off x="0" y="2880"/>
              <a:ext cx="367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11" name="Rectangle 3"/>
            <p:cNvSpPr>
              <a:spLocks noChangeArrowheads="1"/>
            </p:cNvSpPr>
            <p:nvPr/>
          </p:nvSpPr>
          <p:spPr bwMode="auto">
            <a:xfrm>
              <a:off x="0" y="2880"/>
              <a:ext cx="3672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25200">
                  <a:latin typeface="Times New Roman" pitchFamily="18" charset="0"/>
                </a:rPr>
                <a:t> </a:t>
              </a:r>
              <a:r>
                <a:rPr lang="en-US" sz="2400">
                  <a:latin typeface="Times New Roman" pitchFamily="18" charset="0"/>
                </a:rPr>
                <a:t>                                          </a:t>
              </a:r>
            </a:p>
          </p:txBody>
        </p:sp>
      </p:grpSp>
      <p:pic>
        <p:nvPicPr>
          <p:cNvPr id="119812" name="Picture 4" descr="photo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381000"/>
            <a:ext cx="4025900" cy="6337300"/>
          </a:xfrm>
          <a:prstGeom prst="rect">
            <a:avLst/>
          </a:prstGeom>
          <a:noFill/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657350" y="1143000"/>
            <a:ext cx="5829300" cy="4572000"/>
            <a:chOff x="0" y="2880"/>
            <a:chExt cx="3672" cy="2880"/>
          </a:xfrm>
        </p:grpSpPr>
        <p:sp>
          <p:nvSpPr>
            <p:cNvPr id="119814" name="Rectangle 6"/>
            <p:cNvSpPr>
              <a:spLocks noChangeArrowheads="1"/>
            </p:cNvSpPr>
            <p:nvPr/>
          </p:nvSpPr>
          <p:spPr bwMode="auto">
            <a:xfrm>
              <a:off x="0" y="2880"/>
              <a:ext cx="3672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15" name="Rectangle 7"/>
            <p:cNvSpPr>
              <a:spLocks noChangeArrowheads="1"/>
            </p:cNvSpPr>
            <p:nvPr/>
          </p:nvSpPr>
          <p:spPr bwMode="auto">
            <a:xfrm>
              <a:off x="0" y="2880"/>
              <a:ext cx="3672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25200">
                  <a:latin typeface="Times New Roman" pitchFamily="18" charset="0"/>
                </a:rPr>
                <a:t> </a:t>
              </a:r>
              <a:r>
                <a:rPr lang="en-US" sz="2400">
                  <a:latin typeface="Times New Roman" pitchFamily="18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119816" name="Picture 8" descr="photo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775" y="395288"/>
            <a:ext cx="4403725" cy="631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000" dirty="0"/>
              <a:t>	A simplified structure of sport and physical education in American schools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dirty="0"/>
              <a:t>                                           	State sport body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GB" sz="2000" dirty="0"/>
              <a:t>                                                        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dirty="0"/>
              <a:t>                                                   	College head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GB" sz="2000" dirty="0"/>
              <a:t> 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dirty="0"/>
              <a:t>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dirty="0"/>
              <a:t>                                                 Director of athletics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GB" sz="2000" dirty="0"/>
              <a:t>Head of coaching                                            Head of 	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dirty="0"/>
              <a:t>                                                                        physical education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GB" sz="2000" dirty="0"/>
              <a:t> 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dirty="0"/>
              <a:t>	Coaching staff                                                       Physical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dirty="0"/>
              <a:t>                                                                           education staff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GB" sz="2000" dirty="0"/>
              <a:t>                                               Student body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dirty="0"/>
              <a:t>	College teams ‘Varsity teams’                                                    Physical Education Programme</a:t>
            </a:r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5724525" y="12684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5795963" y="21336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6659563" y="3213100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 flipH="1">
            <a:off x="2700338" y="3068638"/>
            <a:ext cx="15843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>
            <a:off x="1547813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>
            <a:off x="7524750" y="38608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H="1">
            <a:off x="6443663" y="4941888"/>
            <a:ext cx="576262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1476375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strain put on coaches</a:t>
            </a:r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269875" y="363538"/>
          <a:ext cx="8569325" cy="649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330</Words>
  <Application>Microsoft Office PowerPoint</Application>
  <PresentationFormat>On-screen Show (4:3)</PresentationFormat>
  <Paragraphs>93</Paragraphs>
  <Slides>10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Photo Editor Photo</vt:lpstr>
      <vt:lpstr>WEL COME</vt:lpstr>
      <vt:lpstr>The organisation of sport in the USA</vt:lpstr>
      <vt:lpstr>PowerPoint Presentation</vt:lpstr>
      <vt:lpstr>The historical development of sport</vt:lpstr>
      <vt:lpstr>PowerPoint Presentation</vt:lpstr>
      <vt:lpstr>Sport in high schools</vt:lpstr>
      <vt:lpstr>PowerPoint Presentation</vt:lpstr>
      <vt:lpstr>PowerPoint Presentation</vt:lpstr>
      <vt:lpstr>The strain put on coaches</vt:lpstr>
      <vt:lpstr>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PC1</cp:lastModifiedBy>
  <cp:revision>7</cp:revision>
  <dcterms:created xsi:type="dcterms:W3CDTF">2017-12-04T04:54:44Z</dcterms:created>
  <dcterms:modified xsi:type="dcterms:W3CDTF">2017-12-05T04:50:20Z</dcterms:modified>
</cp:coreProperties>
</file>