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E3DD2C72-331A-409E-82EE-8AFA0B7A381C}" type="datetimeFigureOut">
              <a:rPr lang="en-US" smtClean="0"/>
              <a:pPr/>
              <a:t>1/1/2011</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E5B6339B-661C-458A-AA33-037AA5D791A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DD2C72-331A-409E-82EE-8AFA0B7A381C}" type="datetimeFigureOut">
              <a:rPr lang="en-US" smtClean="0"/>
              <a:pPr/>
              <a:t>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6339B-661C-458A-AA33-037AA5D791A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DD2C72-331A-409E-82EE-8AFA0B7A381C}" type="datetimeFigureOut">
              <a:rPr lang="en-US" smtClean="0"/>
              <a:pPr/>
              <a:t>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6339B-661C-458A-AA33-037AA5D791A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DD2C72-331A-409E-82EE-8AFA0B7A381C}" type="datetimeFigureOut">
              <a:rPr lang="en-US" smtClean="0"/>
              <a:pPr/>
              <a:t>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6339B-661C-458A-AA33-037AA5D791A4}" type="slidenum">
              <a:rPr lang="en-US" smtClean="0"/>
              <a:pPr/>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DD2C72-331A-409E-82EE-8AFA0B7A381C}" type="datetimeFigureOut">
              <a:rPr lang="en-US" smtClean="0"/>
              <a:pPr/>
              <a:t>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6339B-661C-458A-AA33-037AA5D791A4}"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3DD2C72-331A-409E-82EE-8AFA0B7A381C}" type="datetimeFigureOut">
              <a:rPr lang="en-US" smtClean="0"/>
              <a:pPr/>
              <a:t>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6339B-661C-458A-AA33-037AA5D791A4}"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3DD2C72-331A-409E-82EE-8AFA0B7A381C}" type="datetimeFigureOut">
              <a:rPr lang="en-US" smtClean="0"/>
              <a:pPr/>
              <a:t>1/1/2011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B6339B-661C-458A-AA33-037AA5D791A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DD2C72-331A-409E-82EE-8AFA0B7A381C}" type="datetimeFigureOut">
              <a:rPr lang="en-US" smtClean="0"/>
              <a:pPr/>
              <a:t>1/1/2011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B6339B-661C-458A-AA33-037AA5D791A4}"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3DD2C72-331A-409E-82EE-8AFA0B7A381C}" type="datetimeFigureOut">
              <a:rPr lang="en-US" smtClean="0"/>
              <a:pPr/>
              <a:t>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6339B-661C-458A-AA33-037AA5D791A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DD2C72-331A-409E-82EE-8AFA0B7A381C}" type="datetimeFigureOut">
              <a:rPr lang="en-US" smtClean="0"/>
              <a:pPr/>
              <a:t>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6339B-661C-458A-AA33-037AA5D791A4}"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DD2C72-331A-409E-82EE-8AFA0B7A381C}" type="datetimeFigureOut">
              <a:rPr lang="en-US" smtClean="0"/>
              <a:pPr/>
              <a:t>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6339B-661C-458A-AA33-037AA5D791A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E3DD2C72-331A-409E-82EE-8AFA0B7A381C}" type="datetimeFigureOut">
              <a:rPr lang="en-US" smtClean="0"/>
              <a:pPr/>
              <a:t>1/1/2011</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E5B6339B-661C-458A-AA33-037AA5D791A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Voice Culture </a:t>
            </a:r>
            <a:r>
              <a:rPr lang="en-US" dirty="0" smtClean="0"/>
              <a:t>India</a:t>
            </a:r>
            <a:endParaRPr lang="en-US" dirty="0"/>
          </a:p>
        </p:txBody>
      </p:sp>
      <p:sp>
        <p:nvSpPr>
          <p:cNvPr id="3" name="Subtitle 2"/>
          <p:cNvSpPr>
            <a:spLocks noGrp="1"/>
          </p:cNvSpPr>
          <p:nvPr>
            <p:ph type="subTitle" idx="1"/>
          </p:nvPr>
        </p:nvSpPr>
        <p:spPr/>
        <p:txBody>
          <a:bodyPr>
            <a:noAutofit/>
          </a:bodyPr>
          <a:lstStyle/>
          <a:p>
            <a:r>
              <a:rPr lang="en-US" sz="1800" b="1" dirty="0" err="1" smtClean="0"/>
              <a:t>Mr.Deepak</a:t>
            </a:r>
            <a:r>
              <a:rPr lang="en-US" sz="1800" b="1" dirty="0" smtClean="0"/>
              <a:t> </a:t>
            </a:r>
            <a:r>
              <a:rPr lang="en-US" sz="1800" b="1" dirty="0" err="1" smtClean="0"/>
              <a:t>Jamdhade</a:t>
            </a:r>
            <a:endParaRPr lang="en-US" sz="1800" b="1" dirty="0" smtClean="0"/>
          </a:p>
          <a:p>
            <a:r>
              <a:rPr lang="en-US" sz="1800" b="1" dirty="0" err="1" smtClean="0"/>
              <a:t>Raut</a:t>
            </a:r>
            <a:r>
              <a:rPr lang="en-US" sz="1800" b="1" dirty="0" smtClean="0"/>
              <a:t> </a:t>
            </a:r>
            <a:r>
              <a:rPr lang="en-US" sz="1800" b="1" dirty="0" err="1" smtClean="0"/>
              <a:t>Sachin</a:t>
            </a:r>
            <a:endParaRPr lang="en-US" sz="1800" b="1" dirty="0"/>
          </a:p>
        </p:txBody>
      </p:sp>
    </p:spTree>
    <p:extLst>
      <p:ext uri="{BB962C8B-B14F-4D97-AF65-F5344CB8AC3E}">
        <p14:creationId xmlns:p14="http://schemas.microsoft.com/office/powerpoint/2010/main" xmlns="" val="3627054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Control Of Breath:</a:t>
            </a:r>
            <a:endParaRPr lang="en-US" dirty="0"/>
          </a:p>
        </p:txBody>
      </p:sp>
      <p:sp>
        <p:nvSpPr>
          <p:cNvPr id="4" name="TextBox 3"/>
          <p:cNvSpPr txBox="1"/>
          <p:nvPr/>
        </p:nvSpPr>
        <p:spPr>
          <a:xfrm>
            <a:off x="838200" y="2286000"/>
            <a:ext cx="7467600" cy="2862322"/>
          </a:xfrm>
          <a:prstGeom prst="rect">
            <a:avLst/>
          </a:prstGeom>
          <a:noFill/>
        </p:spPr>
        <p:txBody>
          <a:bodyPr wrap="square" rtlCol="0">
            <a:spAutoFit/>
          </a:bodyPr>
          <a:lstStyle/>
          <a:p>
            <a:pPr algn="ctr"/>
            <a:r>
              <a:rPr lang="en-US" dirty="0"/>
              <a:t>This is also a very important step towards voice culture. If we can master our breath, we can easily master our voice for singing. Breath Control gives fine-ness, clarity, steadiness and confident phonation to the voice. There are 4 types of breathing: </a:t>
            </a:r>
            <a:r>
              <a:rPr lang="en-US" dirty="0" err="1"/>
              <a:t>Clavicular</a:t>
            </a:r>
            <a:r>
              <a:rPr lang="en-US" dirty="0"/>
              <a:t> (shoulder), Costal (chest), Diaphragmatic and Abdominal. </a:t>
            </a:r>
            <a:r>
              <a:rPr lang="en-US" dirty="0" err="1"/>
              <a:t>Clavicular</a:t>
            </a:r>
            <a:r>
              <a:rPr lang="en-US" dirty="0"/>
              <a:t> breathing is useful to sing very shrill notes. Costal breathing is used to sing high-pitched notes. Diaphragmatic breathing is useful for every singer. When a singer cultivates this type of breathing, unnecessary and unwanted wobbling or shaking of voice can be controlled. Abdominal breathing helps to sing the lower notes effectively. Also, this type of breathing helps a singer to reach the subtler heights of singing. </a:t>
            </a:r>
          </a:p>
        </p:txBody>
      </p:sp>
    </p:spTree>
    <p:extLst>
      <p:ext uri="{BB962C8B-B14F-4D97-AF65-F5344CB8AC3E}">
        <p14:creationId xmlns:p14="http://schemas.microsoft.com/office/powerpoint/2010/main" xmlns="" val="259861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1524000"/>
            <a:ext cx="7162800" cy="4031873"/>
          </a:xfrm>
          <a:prstGeom prst="rect">
            <a:avLst/>
          </a:prstGeom>
          <a:noFill/>
        </p:spPr>
        <p:txBody>
          <a:bodyPr wrap="square" rtlCol="0">
            <a:spAutoFit/>
          </a:bodyPr>
          <a:lstStyle/>
          <a:p>
            <a:pPr algn="ctr"/>
            <a:r>
              <a:rPr lang="en-US" sz="1600" dirty="0" err="1" smtClean="0"/>
              <a:t>Voicecultureindia</a:t>
            </a:r>
            <a:r>
              <a:rPr lang="en-US" sz="1600" dirty="0" smtClean="0"/>
              <a:t> offers the complete solution for all voice needs and training in the most effective methods of voice production for professional singers, students and teachers pursuing all styles of singing – Carnatic, Hindustani and Light music. We also impart training in vocal music to singers of all </a:t>
            </a:r>
            <a:r>
              <a:rPr lang="en-US" sz="1600" dirty="0" err="1" smtClean="0"/>
              <a:t>levels.Apart</a:t>
            </a:r>
            <a:r>
              <a:rPr lang="en-US" sz="1600" dirty="0" smtClean="0"/>
              <a:t> from the traditional exercises, many specialized techniques are taught as per the need of the student to increase the range and depth of voice, for the complete control of breathing, tone placements and control over all octaves of the voice, and to get rid of stage fear and related psychological problems. </a:t>
            </a:r>
            <a:r>
              <a:rPr lang="en-US" sz="1600" dirty="0" err="1" smtClean="0"/>
              <a:t>Voicecultureindia</a:t>
            </a:r>
            <a:r>
              <a:rPr lang="en-US" sz="1600" dirty="0" smtClean="0"/>
              <a:t> specializes in dealing with the appropriate remedies for all voice disorders.</a:t>
            </a:r>
          </a:p>
          <a:p>
            <a:pPr algn="ctr"/>
            <a:r>
              <a:rPr lang="en-US" sz="1600" dirty="0" smtClean="0"/>
              <a:t>Our voice expert Prof. Dr. T. </a:t>
            </a:r>
            <a:r>
              <a:rPr lang="en-US" sz="1600" dirty="0" err="1" smtClean="0"/>
              <a:t>Unnikrishnan</a:t>
            </a:r>
            <a:r>
              <a:rPr lang="en-US" sz="1600" dirty="0" smtClean="0"/>
              <a:t> has developed rare techniques and exercises for the right voice production and modulation, out of his vast experience as a professional singer and researcher in the field for more than 30 years. He has done an in-depth study and many experiments in the related disciplines of Physiology-Anatomy, Physics, Psychology and Yoga to develop these techniques. He also works closely with specialists in the medical profession to gain better understanding of the voice apparatus and its problems.</a:t>
            </a:r>
            <a:endParaRPr lang="en-US" sz="1600" dirty="0"/>
          </a:p>
        </p:txBody>
      </p:sp>
    </p:spTree>
    <p:extLst>
      <p:ext uri="{BB962C8B-B14F-4D97-AF65-F5344CB8AC3E}">
        <p14:creationId xmlns:p14="http://schemas.microsoft.com/office/powerpoint/2010/main" xmlns="" val="4255777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Voice </a:t>
            </a:r>
            <a:r>
              <a:rPr lang="en-US" dirty="0" smtClean="0"/>
              <a:t>Culture</a:t>
            </a:r>
            <a:endParaRPr lang="en-US" dirty="0"/>
          </a:p>
        </p:txBody>
      </p:sp>
      <p:sp>
        <p:nvSpPr>
          <p:cNvPr id="4" name="TextBox 3"/>
          <p:cNvSpPr txBox="1"/>
          <p:nvPr/>
        </p:nvSpPr>
        <p:spPr>
          <a:xfrm>
            <a:off x="838200" y="2133600"/>
            <a:ext cx="7924800" cy="2585323"/>
          </a:xfrm>
          <a:prstGeom prst="rect">
            <a:avLst/>
          </a:prstGeom>
          <a:noFill/>
        </p:spPr>
        <p:txBody>
          <a:bodyPr wrap="square" rtlCol="0">
            <a:spAutoFit/>
          </a:bodyPr>
          <a:lstStyle/>
          <a:p>
            <a:pPr algn="ctr"/>
            <a:r>
              <a:rPr lang="en-US" dirty="0" smtClean="0"/>
              <a:t>Voice Culture is a branch of knowledge, which deals with the techniques of right voice production. Study of music and the voice go hand in hand. The art form involves learning to </a:t>
            </a:r>
            <a:r>
              <a:rPr lang="en-US" dirty="0" err="1" smtClean="0"/>
              <a:t>singa</a:t>
            </a:r>
            <a:r>
              <a:rPr lang="en-US" dirty="0" smtClean="0"/>
              <a:t> variety of ragas, compositions and the extemporization of music. A study of </a:t>
            </a:r>
            <a:r>
              <a:rPr lang="en-US" dirty="0" err="1" smtClean="0"/>
              <a:t>voicedeals</a:t>
            </a:r>
            <a:r>
              <a:rPr lang="en-US" dirty="0" smtClean="0"/>
              <a:t> with the right way of voice production and its </a:t>
            </a:r>
            <a:r>
              <a:rPr lang="en-US" dirty="0" err="1" smtClean="0"/>
              <a:t>adaptationfor</a:t>
            </a:r>
            <a:r>
              <a:rPr lang="en-US" dirty="0" smtClean="0"/>
              <a:t> the various styles of singing. Although the classical system of music in India has contributed many exercises to develop the skill of singing, a comprehensive study of all the scientific aspects related to voice cultivation and also the practice of technically developed exercises will help the singers to analyze their own voice and to manipulate the vocal apparatus for the perfect voice modulation.</a:t>
            </a:r>
            <a:endParaRPr lang="en-US" dirty="0"/>
          </a:p>
        </p:txBody>
      </p:sp>
    </p:spTree>
    <p:extLst>
      <p:ext uri="{BB962C8B-B14F-4D97-AF65-F5344CB8AC3E}">
        <p14:creationId xmlns:p14="http://schemas.microsoft.com/office/powerpoint/2010/main" xmlns="" val="177645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Voice Quality</a:t>
            </a:r>
            <a:r>
              <a:rPr lang="en-US" dirty="0" smtClean="0"/>
              <a:t>?</a:t>
            </a:r>
            <a:endParaRPr lang="en-US" dirty="0"/>
          </a:p>
        </p:txBody>
      </p:sp>
      <p:sp>
        <p:nvSpPr>
          <p:cNvPr id="4" name="TextBox 3"/>
          <p:cNvSpPr txBox="1"/>
          <p:nvPr/>
        </p:nvSpPr>
        <p:spPr>
          <a:xfrm>
            <a:off x="914400" y="2133600"/>
            <a:ext cx="7239000" cy="2031325"/>
          </a:xfrm>
          <a:prstGeom prst="rect">
            <a:avLst/>
          </a:prstGeom>
          <a:noFill/>
        </p:spPr>
        <p:txBody>
          <a:bodyPr wrap="square" rtlCol="0">
            <a:spAutoFit/>
          </a:bodyPr>
          <a:lstStyle/>
          <a:p>
            <a:pPr algn="ctr"/>
            <a:r>
              <a:rPr lang="en-US" dirty="0"/>
              <a:t>Voice quality is the result of a combined action of the basic and natural function of the vocal organs (vocal tract configuration) and the </a:t>
            </a:r>
            <a:r>
              <a:rPr lang="en-US" dirty="0" err="1"/>
              <a:t>acquiredqualities</a:t>
            </a:r>
            <a:r>
              <a:rPr lang="en-US" dirty="0"/>
              <a:t> of the voice by scientific and systematic training and practice. Genetically determined factors of the vocal mechanism cannot be changed but with the help of the techniques one can </a:t>
            </a:r>
            <a:r>
              <a:rPr lang="en-US" dirty="0" err="1"/>
              <a:t>mould</a:t>
            </a:r>
            <a:r>
              <a:rPr lang="en-US" dirty="0"/>
              <a:t> them to make the voice more melodious. Ideally a good singer should be able to handle all the styles of music and voice modulation is the answer to developing this ability.</a:t>
            </a:r>
          </a:p>
        </p:txBody>
      </p:sp>
    </p:spTree>
    <p:extLst>
      <p:ext uri="{BB962C8B-B14F-4D97-AF65-F5344CB8AC3E}">
        <p14:creationId xmlns:p14="http://schemas.microsoft.com/office/powerpoint/2010/main" xmlns="" val="255635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7620000" cy="685800"/>
          </a:xfrm>
        </p:spPr>
        <p:txBody>
          <a:bodyPr>
            <a:normAutofit fontScale="90000"/>
          </a:bodyPr>
          <a:lstStyle/>
          <a:p>
            <a:r>
              <a:rPr lang="en-US" dirty="0"/>
              <a:t>What are the subjects involved in Voice Culture</a:t>
            </a:r>
            <a:r>
              <a:rPr lang="en-US" dirty="0" smtClean="0"/>
              <a:t>?</a:t>
            </a:r>
            <a:endParaRPr lang="en-US" dirty="0"/>
          </a:p>
        </p:txBody>
      </p:sp>
      <p:sp>
        <p:nvSpPr>
          <p:cNvPr id="4" name="TextBox 3"/>
          <p:cNvSpPr txBox="1"/>
          <p:nvPr/>
        </p:nvSpPr>
        <p:spPr>
          <a:xfrm>
            <a:off x="838200" y="2286000"/>
            <a:ext cx="8001000" cy="646331"/>
          </a:xfrm>
          <a:prstGeom prst="rect">
            <a:avLst/>
          </a:prstGeom>
          <a:noFill/>
        </p:spPr>
        <p:txBody>
          <a:bodyPr wrap="square" rtlCol="0">
            <a:spAutoFit/>
          </a:bodyPr>
          <a:lstStyle/>
          <a:p>
            <a:pPr algn="ctr"/>
            <a:r>
              <a:rPr lang="en-US" dirty="0"/>
              <a:t>Voice Culture is essentially a science and closely allied to the subject areas of Anatomy, Psychology, Physics, Yoga and Music.</a:t>
            </a:r>
          </a:p>
        </p:txBody>
      </p:sp>
    </p:spTree>
    <p:extLst>
      <p:ext uri="{BB962C8B-B14F-4D97-AF65-F5344CB8AC3E}">
        <p14:creationId xmlns:p14="http://schemas.microsoft.com/office/powerpoint/2010/main" xmlns="" val="132828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95400"/>
            <a:ext cx="7848600" cy="685800"/>
          </a:xfrm>
        </p:spPr>
        <p:txBody>
          <a:bodyPr>
            <a:noAutofit/>
          </a:bodyPr>
          <a:lstStyle/>
          <a:p>
            <a:r>
              <a:rPr lang="en-US" sz="2400" dirty="0"/>
              <a:t>What are the benefits of learning Voice Culture</a:t>
            </a:r>
            <a:r>
              <a:rPr lang="en-US" sz="2400" dirty="0" smtClean="0"/>
              <a:t>?</a:t>
            </a:r>
            <a:endParaRPr lang="en-US" sz="2400" dirty="0"/>
          </a:p>
        </p:txBody>
      </p:sp>
      <p:sp>
        <p:nvSpPr>
          <p:cNvPr id="4" name="TextBox 3"/>
          <p:cNvSpPr txBox="1"/>
          <p:nvPr/>
        </p:nvSpPr>
        <p:spPr>
          <a:xfrm>
            <a:off x="838200" y="2286000"/>
            <a:ext cx="7467600" cy="3139321"/>
          </a:xfrm>
          <a:prstGeom prst="rect">
            <a:avLst/>
          </a:prstGeom>
          <a:noFill/>
        </p:spPr>
        <p:txBody>
          <a:bodyPr wrap="square" rtlCol="0">
            <a:spAutoFit/>
          </a:bodyPr>
          <a:lstStyle/>
          <a:p>
            <a:pPr algn="ctr"/>
            <a:r>
              <a:rPr lang="en-US" dirty="0"/>
              <a:t>With voice culture, the voice becomes flexible with an ability to sing in all the three octaves effortlessly. The natural, breathing capacity will increase, thus enabling the singer to sustain a note for a longer period and to express a wide variety of phrases, </a:t>
            </a:r>
            <a:r>
              <a:rPr lang="en-US" dirty="0" err="1"/>
              <a:t>gamakas</a:t>
            </a:r>
            <a:r>
              <a:rPr lang="en-US" dirty="0"/>
              <a:t>, tonal colors and feelings using the voice. A singer can also </a:t>
            </a:r>
            <a:r>
              <a:rPr lang="en-US" dirty="0" err="1"/>
              <a:t>minimise</a:t>
            </a:r>
            <a:r>
              <a:rPr lang="en-US" dirty="0"/>
              <a:t> the impact </a:t>
            </a:r>
            <a:r>
              <a:rPr lang="en-US" dirty="0" err="1"/>
              <a:t>ofage</a:t>
            </a:r>
            <a:r>
              <a:rPr lang="en-US" dirty="0"/>
              <a:t> on the voice by applying the technique of tone placement. By controlling certain muscles and ligaments of the </a:t>
            </a:r>
            <a:r>
              <a:rPr lang="en-US" dirty="0" err="1"/>
              <a:t>phonatory</a:t>
            </a:r>
            <a:r>
              <a:rPr lang="en-US" dirty="0"/>
              <a:t>, respiratory and </a:t>
            </a:r>
            <a:r>
              <a:rPr lang="en-US" dirty="0" err="1"/>
              <a:t>resonatory</a:t>
            </a:r>
            <a:r>
              <a:rPr lang="en-US" dirty="0"/>
              <a:t> systems of the body, one can develop the depth and range of the voice. Negative aspects like stage fear, anxiety, tension and related problems can be eliminated by using specific techniques of positive thinking. One will be trained with the preventive measures to keep away from a variety of vocal problems, which result from incorrect vocal habits and voice abuse.</a:t>
            </a:r>
          </a:p>
        </p:txBody>
      </p:sp>
    </p:spTree>
    <p:extLst>
      <p:ext uri="{BB962C8B-B14F-4D97-AF65-F5344CB8AC3E}">
        <p14:creationId xmlns:p14="http://schemas.microsoft.com/office/powerpoint/2010/main" xmlns="" val="939815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19200"/>
            <a:ext cx="7391400" cy="685800"/>
          </a:xfrm>
        </p:spPr>
        <p:txBody>
          <a:bodyPr>
            <a:noAutofit/>
          </a:bodyPr>
          <a:lstStyle/>
          <a:p>
            <a:r>
              <a:rPr lang="en-US" sz="2400" dirty="0"/>
              <a:t>What is the role of Yoga &amp; Psychology in Voice training</a:t>
            </a:r>
            <a:r>
              <a:rPr lang="en-US" sz="2400" dirty="0" smtClean="0"/>
              <a:t>?</a:t>
            </a:r>
            <a:endParaRPr lang="en-US" sz="2400" dirty="0"/>
          </a:p>
        </p:txBody>
      </p:sp>
      <p:sp>
        <p:nvSpPr>
          <p:cNvPr id="4" name="TextBox 3"/>
          <p:cNvSpPr txBox="1"/>
          <p:nvPr/>
        </p:nvSpPr>
        <p:spPr>
          <a:xfrm>
            <a:off x="762000" y="2286000"/>
            <a:ext cx="7543800" cy="2308324"/>
          </a:xfrm>
          <a:prstGeom prst="rect">
            <a:avLst/>
          </a:prstGeom>
          <a:noFill/>
        </p:spPr>
        <p:txBody>
          <a:bodyPr wrap="square" rtlCol="0">
            <a:spAutoFit/>
          </a:bodyPr>
          <a:lstStyle/>
          <a:p>
            <a:pPr algn="ctr"/>
            <a:r>
              <a:rPr lang="en-US" dirty="0"/>
              <a:t>The primary source of energy to produce the voice is the smooth flow of air provided by the breathing apparatus. All varieties of voice modulation and voice </a:t>
            </a:r>
            <a:r>
              <a:rPr lang="en-US" dirty="0" err="1"/>
              <a:t>levelling</a:t>
            </a:r>
            <a:r>
              <a:rPr lang="en-US" dirty="0"/>
              <a:t> can be mastered only when there is enough breathing capacity. Incorrect breathing can cause disorders in voice production. Hence Yoga and Pranayama are integrated in the voice training methods with a set of selected </a:t>
            </a:r>
            <a:r>
              <a:rPr lang="en-US" dirty="0" err="1"/>
              <a:t>Asanas</a:t>
            </a:r>
            <a:r>
              <a:rPr lang="en-US" dirty="0"/>
              <a:t>, Breathing exercises, </a:t>
            </a:r>
            <a:r>
              <a:rPr lang="en-US" dirty="0" err="1"/>
              <a:t>Bandhas</a:t>
            </a:r>
            <a:r>
              <a:rPr lang="en-US" dirty="0"/>
              <a:t> and Meditation.</a:t>
            </a:r>
            <a:r>
              <a:rPr lang="en-US" dirty="0" smtClean="0"/>
              <a:t/>
            </a:r>
            <a:br>
              <a:rPr lang="en-US" dirty="0" smtClean="0"/>
            </a:br>
            <a:r>
              <a:rPr lang="en-US" dirty="0"/>
              <a:t>Techniques of Auto Suggestion, Visualization </a:t>
            </a:r>
            <a:r>
              <a:rPr lang="en-US" dirty="0" err="1"/>
              <a:t>etc</a:t>
            </a:r>
            <a:r>
              <a:rPr lang="en-US" dirty="0"/>
              <a:t> are incorporated to enhance the unconscious competence factor and also to build self-esteem.</a:t>
            </a:r>
          </a:p>
        </p:txBody>
      </p:sp>
    </p:spTree>
    <p:extLst>
      <p:ext uri="{BB962C8B-B14F-4D97-AF65-F5344CB8AC3E}">
        <p14:creationId xmlns:p14="http://schemas.microsoft.com/office/powerpoint/2010/main" xmlns="" val="2661937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Voice Disorder</a:t>
            </a:r>
            <a:r>
              <a:rPr lang="en-US" dirty="0" smtClean="0"/>
              <a:t>?</a:t>
            </a:r>
            <a:endParaRPr lang="en-US" dirty="0"/>
          </a:p>
        </p:txBody>
      </p:sp>
      <p:sp>
        <p:nvSpPr>
          <p:cNvPr id="4" name="TextBox 3"/>
          <p:cNvSpPr txBox="1"/>
          <p:nvPr/>
        </p:nvSpPr>
        <p:spPr>
          <a:xfrm>
            <a:off x="990600" y="2514600"/>
            <a:ext cx="7239000" cy="2308324"/>
          </a:xfrm>
          <a:prstGeom prst="rect">
            <a:avLst/>
          </a:prstGeom>
          <a:noFill/>
        </p:spPr>
        <p:txBody>
          <a:bodyPr wrap="square" rtlCol="0">
            <a:spAutoFit/>
          </a:bodyPr>
          <a:lstStyle/>
          <a:p>
            <a:pPr algn="ctr"/>
            <a:r>
              <a:rPr lang="en-US" dirty="0"/>
              <a:t>A voice disorder is a common problem faced by singers, actors, dubbing artists, teachers, and public speakers. Voice problems result from organic or functional disorders. chronic Infections, diseases and genetic factors contribute to organic disorders. A functional disorder occurs because of incorrect breathing, singing in unlevelled voice, incorrect practice habits, imitation and general voice abuse that happen every day. Functional disorders tend to reduce the voice quality and range of voice producing an unnatural strain on the voice. If neglected it may lead to permanent injury and loss of voice.</a:t>
            </a:r>
          </a:p>
        </p:txBody>
      </p:sp>
    </p:spTree>
    <p:extLst>
      <p:ext uri="{BB962C8B-B14F-4D97-AF65-F5344CB8AC3E}">
        <p14:creationId xmlns:p14="http://schemas.microsoft.com/office/powerpoint/2010/main" xmlns="" val="1815305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Hearing:</a:t>
            </a:r>
            <a:endParaRPr lang="en-US" dirty="0"/>
          </a:p>
        </p:txBody>
      </p:sp>
      <p:sp>
        <p:nvSpPr>
          <p:cNvPr id="4" name="TextBox 3"/>
          <p:cNvSpPr txBox="1"/>
          <p:nvPr/>
        </p:nvSpPr>
        <p:spPr>
          <a:xfrm>
            <a:off x="914400" y="2286000"/>
            <a:ext cx="7391400" cy="3539430"/>
          </a:xfrm>
          <a:prstGeom prst="rect">
            <a:avLst/>
          </a:prstGeom>
          <a:noFill/>
        </p:spPr>
        <p:txBody>
          <a:bodyPr wrap="square" rtlCol="0">
            <a:spAutoFit/>
          </a:bodyPr>
          <a:lstStyle/>
          <a:p>
            <a:pPr algn="ctr"/>
            <a:r>
              <a:rPr lang="en-US" sz="1600" dirty="0"/>
              <a:t>Imitation is the first step towards learning. This statement applies to voice training, too. Concentrated listening is the basic requirement. By listening more and more, the brain creates and stores a mental image of the music. The notes, the tunes, the rhythm, the speed, the words, the volume, the tonal quality of the voice or instrument, etc. are stored in the brain. When we try to sing, this mental image co-ordinates with the laryngeal muscles to produce the music required. Thus, it can be easily understood that, the more we hear, the more we listen, there will be a better ability of voice production. We should listen with all the aspects of the musical form in our minds - like, tonal quality, phonetic quality, time intervals, the microtones (</a:t>
            </a:r>
            <a:r>
              <a:rPr lang="en-US" sz="1600" dirty="0" err="1"/>
              <a:t>shrutis</a:t>
            </a:r>
            <a:r>
              <a:rPr lang="en-US" sz="1600" dirty="0"/>
              <a:t>), expressional effects of the voice, etc. The more deeply we listen, the better quality of music we will sing. Better the mental and physical co-ordination, better will be the voice production. Though this is the first, basic fundamental and unavoidable step towards learning, we should remember that this is not the only step. It is not enough by itself.</a:t>
            </a:r>
            <a:r>
              <a:rPr lang="en-US" sz="1600" dirty="0" smtClean="0"/>
              <a:t/>
            </a:r>
            <a:br>
              <a:rPr lang="en-US" sz="1600" dirty="0" smtClean="0"/>
            </a:br>
            <a:endParaRPr lang="en-US" sz="1600" dirty="0"/>
          </a:p>
        </p:txBody>
      </p:sp>
    </p:spTree>
    <p:extLst>
      <p:ext uri="{BB962C8B-B14F-4D97-AF65-F5344CB8AC3E}">
        <p14:creationId xmlns:p14="http://schemas.microsoft.com/office/powerpoint/2010/main" xmlns="" val="41887756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6</TotalTime>
  <Words>1209</Words>
  <Application>Microsoft Office PowerPoint</Application>
  <PresentationFormat>On-screen Show (4:3)</PresentationFormat>
  <Paragraphs>21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Couture</vt:lpstr>
      <vt:lpstr>Voice Culture India</vt:lpstr>
      <vt:lpstr>Slide 2</vt:lpstr>
      <vt:lpstr>What is Voice Culture</vt:lpstr>
      <vt:lpstr>What is Voice Quality?</vt:lpstr>
      <vt:lpstr>What are the subjects involved in Voice Culture?</vt:lpstr>
      <vt:lpstr>What are the benefits of learning Voice Culture?</vt:lpstr>
      <vt:lpstr>What is the role of Yoga &amp; Psychology in Voice training?</vt:lpstr>
      <vt:lpstr>What is Voice Disorder?</vt:lpstr>
      <vt:lpstr>Hearing:</vt:lpstr>
      <vt:lpstr>Control Of Breath: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Voice Culture India</dc:title>
  <dc:creator>com_10</dc:creator>
  <cp:lastModifiedBy>Windows</cp:lastModifiedBy>
  <cp:revision>2</cp:revision>
  <dcterms:created xsi:type="dcterms:W3CDTF">2017-11-29T10:17:34Z</dcterms:created>
  <dcterms:modified xsi:type="dcterms:W3CDTF">2011-01-01T06:49:17Z</dcterms:modified>
</cp:coreProperties>
</file>