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slideLayouts/slideLayout48.xml" ContentType="application/vnd.openxmlformats-officedocument.presentationml.slideLayout+xml"/>
  <Override PartName="/ppt/theme/theme5.xml" ContentType="application/vnd.openxmlformats-officedocument.them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46.xml" ContentType="application/vnd.openxmlformats-officedocument.presentationml.slideLayout+xml"/>
  <Override PartName="/ppt/slideLayouts/slideLayout55.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Override PartName="/ppt/slideLayouts/slideLayout53.xml" ContentType="application/vnd.openxmlformats-officedocument.presentationml.slideLayout+xml"/>
  <Default Extension="rels" ContentType="application/vnd.openxmlformats-package.relationships+xml"/>
  <Default Extension="xml" ContentType="application/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1.xml" ContentType="application/vnd.openxmlformats-officedocument.presentationml.slideLayout+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docProps/app.xml" ContentType="application/vnd.openxmlformats-officedocument.extended-properties+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96" r:id="rId2"/>
    <p:sldMasterId id="2147483708" r:id="rId3"/>
    <p:sldMasterId id="2147483720" r:id="rId4"/>
    <p:sldMasterId id="2147483732" r:id="rId5"/>
  </p:sldMasterIdLst>
  <p:sldIdLst>
    <p:sldId id="256" r:id="rId6"/>
    <p:sldId id="257" r:id="rId7"/>
    <p:sldId id="258" r:id="rId8"/>
    <p:sldId id="259" r:id="rId9"/>
    <p:sldId id="260"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29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5.xml"/><Relationship Id="rId10" Type="http://schemas.openxmlformats.org/officeDocument/2006/relationships/slide" Target="slides/slide5.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3AAF009A-3E84-4C10-9BD8-8A91F0B3EE9D}" type="datetimeFigureOut">
              <a:rPr lang="en-US" smtClean="0"/>
              <a:pPr/>
              <a:t>29/11/2017</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E0B259EF-FB32-4A41-9E25-0847F49231A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AAF009A-3E84-4C10-9BD8-8A91F0B3EE9D}" type="datetimeFigureOut">
              <a:rPr lang="en-US" smtClean="0"/>
              <a:pPr/>
              <a:t>29/11/2017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B259EF-FB32-4A41-9E25-0847F49231A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AAF009A-3E84-4C10-9BD8-8A91F0B3EE9D}" type="datetimeFigureOut">
              <a:rPr lang="en-US" smtClean="0"/>
              <a:pPr/>
              <a:t>29/11/2017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B259EF-FB32-4A41-9E25-0847F49231AA}"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3AAF009A-3E84-4C10-9BD8-8A91F0B3EE9D}" type="datetimeFigureOut">
              <a:rPr lang="en-US" smtClean="0"/>
              <a:pPr/>
              <a:t>29/11/2017</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E0B259EF-FB32-4A41-9E25-0847F49231AA}"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AAF009A-3E84-4C10-9BD8-8A91F0B3EE9D}" type="datetimeFigureOut">
              <a:rPr lang="en-US" smtClean="0"/>
              <a:pPr/>
              <a:t>29/11/2017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0B259EF-FB32-4A41-9E25-0847F49231AA}"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3AAF009A-3E84-4C10-9BD8-8A91F0B3EE9D}" type="datetimeFigureOut">
              <a:rPr lang="en-US" smtClean="0"/>
              <a:pPr/>
              <a:t>29/11/2017</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E0B259EF-FB32-4A41-9E25-0847F49231AA}"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AAF009A-3E84-4C10-9BD8-8A91F0B3EE9D}" type="datetimeFigureOut">
              <a:rPr lang="en-US" smtClean="0"/>
              <a:pPr/>
              <a:t>29/11/2017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E0B259EF-FB32-4A41-9E25-0847F49231AA}"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AAF009A-3E84-4C10-9BD8-8A91F0B3EE9D}" type="datetimeFigureOut">
              <a:rPr lang="en-US" smtClean="0"/>
              <a:pPr/>
              <a:t>29/11/2017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E0B259EF-FB32-4A41-9E25-0847F49231AA}"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3AAF009A-3E84-4C10-9BD8-8A91F0B3EE9D}" type="datetimeFigureOut">
              <a:rPr lang="en-US" smtClean="0"/>
              <a:pPr/>
              <a:t>29/11/2017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0B259EF-FB32-4A41-9E25-0847F49231AA}"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AAF009A-3E84-4C10-9BD8-8A91F0B3EE9D}" type="datetimeFigureOut">
              <a:rPr lang="en-US" smtClean="0"/>
              <a:pPr/>
              <a:t>29/11/2017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0B259EF-FB32-4A41-9E25-0847F49231AA}"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3AAF009A-3E84-4C10-9BD8-8A91F0B3EE9D}" type="datetimeFigureOut">
              <a:rPr lang="en-US" smtClean="0"/>
              <a:pPr/>
              <a:t>29/11/2017</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E0B259EF-FB32-4A41-9E25-0847F49231AA}"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3AAF009A-3E84-4C10-9BD8-8A91F0B3EE9D}" type="datetimeFigureOut">
              <a:rPr lang="en-US" smtClean="0"/>
              <a:pPr/>
              <a:t>29/11/2017</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E0B259EF-FB32-4A41-9E25-0847F49231AA}"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3AAF009A-3E84-4C10-9BD8-8A91F0B3EE9D}" type="datetimeFigureOut">
              <a:rPr lang="en-US" smtClean="0"/>
              <a:pPr/>
              <a:t>29/11/2017</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E0B259EF-FB32-4A41-9E25-0847F49231AA}"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AAF009A-3E84-4C10-9BD8-8A91F0B3EE9D}" type="datetimeFigureOut">
              <a:rPr lang="en-US" smtClean="0"/>
              <a:pPr/>
              <a:t>29/11/2017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0B259EF-FB32-4A41-9E25-0847F49231AA}"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AAF009A-3E84-4C10-9BD8-8A91F0B3EE9D}" type="datetimeFigureOut">
              <a:rPr lang="en-US" smtClean="0"/>
              <a:pPr/>
              <a:t>29/11/2017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0B259EF-FB32-4A41-9E25-0847F49231AA}"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3AAF009A-3E84-4C10-9BD8-8A91F0B3EE9D}" type="datetimeFigureOut">
              <a:rPr lang="en-US" smtClean="0"/>
              <a:pPr/>
              <a:t>29/11/2017</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E0B259EF-FB32-4A41-9E25-0847F49231AA}"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AAF009A-3E84-4C10-9BD8-8A91F0B3EE9D}" type="datetimeFigureOut">
              <a:rPr lang="en-US" smtClean="0"/>
              <a:pPr/>
              <a:t>29/11/2017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B259EF-FB32-4A41-9E25-0847F49231AA}"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AAF009A-3E84-4C10-9BD8-8A91F0B3EE9D}" type="datetimeFigureOut">
              <a:rPr lang="en-US" smtClean="0"/>
              <a:pPr/>
              <a:t>29/11/2017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B259EF-FB32-4A41-9E25-0847F49231AA}"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AAF009A-3E84-4C10-9BD8-8A91F0B3EE9D}" type="datetimeFigureOut">
              <a:rPr lang="en-US" smtClean="0"/>
              <a:pPr/>
              <a:t>29/11/2017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B259EF-FB32-4A41-9E25-0847F49231AA}"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3AAF009A-3E84-4C10-9BD8-8A91F0B3EE9D}" type="datetimeFigureOut">
              <a:rPr lang="en-US" smtClean="0"/>
              <a:pPr/>
              <a:t>29/11/2017</a:t>
            </a:fld>
            <a:endParaRPr lang="en-US"/>
          </a:p>
        </p:txBody>
      </p:sp>
      <p:sp>
        <p:nvSpPr>
          <p:cNvPr id="27" name="Slide Number Placeholder 26"/>
          <p:cNvSpPr>
            <a:spLocks noGrp="1"/>
          </p:cNvSpPr>
          <p:nvPr>
            <p:ph type="sldNum" sz="quarter" idx="11"/>
          </p:nvPr>
        </p:nvSpPr>
        <p:spPr/>
        <p:txBody>
          <a:bodyPr rtlCol="0"/>
          <a:lstStyle/>
          <a:p>
            <a:fld id="{E0B259EF-FB32-4A41-9E25-0847F49231AA}"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3AAF009A-3E84-4C10-9BD8-8A91F0B3EE9D}" type="datetimeFigureOut">
              <a:rPr lang="en-US" smtClean="0"/>
              <a:pPr/>
              <a:t>29/11/2017</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E0B259EF-FB32-4A41-9E25-0847F49231AA}"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AF009A-3E84-4C10-9BD8-8A91F0B3EE9D}" type="datetimeFigureOut">
              <a:rPr lang="en-US" smtClean="0"/>
              <a:pPr/>
              <a:t>29/11/2017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B259EF-FB32-4A41-9E25-0847F49231A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3AAF009A-3E84-4C10-9BD8-8A91F0B3EE9D}" type="datetimeFigureOut">
              <a:rPr lang="en-US" smtClean="0"/>
              <a:pPr/>
              <a:t>29/11/2017</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E0B259EF-FB32-4A41-9E25-0847F49231AA}"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AAF009A-3E84-4C10-9BD8-8A91F0B3EE9D}" type="datetimeFigureOut">
              <a:rPr lang="en-US" smtClean="0"/>
              <a:pPr/>
              <a:t>29/11/2017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B259EF-FB32-4A41-9E25-0847F49231AA}"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AAF009A-3E84-4C10-9BD8-8A91F0B3EE9D}" type="datetimeFigureOut">
              <a:rPr lang="en-US" smtClean="0"/>
              <a:pPr/>
              <a:t>29/11/2017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B259EF-FB32-4A41-9E25-0847F49231AA}" type="slidenum">
              <a:rPr lang="en-US" smtClean="0"/>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AAF009A-3E84-4C10-9BD8-8A91F0B3EE9D}" type="datetimeFigureOut">
              <a:rPr lang="en-US" smtClean="0"/>
              <a:pPr/>
              <a:t>29/11/2017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B259EF-FB32-4A41-9E25-0847F49231AA}"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AAF009A-3E84-4C10-9BD8-8A91F0B3EE9D}" type="datetimeFigureOut">
              <a:rPr lang="en-US" smtClean="0"/>
              <a:pPr/>
              <a:t>29/11/2017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B259EF-FB32-4A41-9E25-0847F49231AA}"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AAF009A-3E84-4C10-9BD8-8A91F0B3EE9D}" type="datetimeFigureOut">
              <a:rPr lang="en-US" smtClean="0"/>
              <a:pPr/>
              <a:t>29/11/2017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0B259EF-FB32-4A41-9E25-0847F49231AA}" type="slidenum">
              <a:rPr lang="en-US" smtClean="0"/>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AAF009A-3E84-4C10-9BD8-8A91F0B3EE9D}" type="datetimeFigureOut">
              <a:rPr lang="en-US" smtClean="0"/>
              <a:pPr/>
              <a:t>29/11/2017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0B259EF-FB32-4A41-9E25-0847F49231AA}"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AAF009A-3E84-4C10-9BD8-8A91F0B3EE9D}" type="datetimeFigureOut">
              <a:rPr lang="en-US" smtClean="0"/>
              <a:pPr/>
              <a:t>29/11/2017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0B259EF-FB32-4A41-9E25-0847F49231AA}"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AAF009A-3E84-4C10-9BD8-8A91F0B3EE9D}" type="datetimeFigureOut">
              <a:rPr lang="en-US" smtClean="0"/>
              <a:pPr/>
              <a:t>29/11/2017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0B259EF-FB32-4A41-9E25-0847F49231AA}"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AAF009A-3E84-4C10-9BD8-8A91F0B3EE9D}" type="datetimeFigureOut">
              <a:rPr lang="en-US" smtClean="0"/>
              <a:pPr/>
              <a:t>29/11/2017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0B259EF-FB32-4A41-9E25-0847F49231A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3AAF009A-3E84-4C10-9BD8-8A91F0B3EE9D}" type="datetimeFigureOut">
              <a:rPr lang="en-US" smtClean="0"/>
              <a:pPr/>
              <a:t>29/11/2017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0B259EF-FB32-4A41-9E25-0847F49231AA}"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3AAF009A-3E84-4C10-9BD8-8A91F0B3EE9D}" type="datetimeFigureOut">
              <a:rPr lang="en-US" smtClean="0"/>
              <a:pPr/>
              <a:t>29/11/2017</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E0B259EF-FB32-4A41-9E25-0847F49231AA}" type="slidenum">
              <a:rPr lang="en-US" smtClean="0"/>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AAF009A-3E84-4C10-9BD8-8A91F0B3EE9D}" type="datetimeFigureOut">
              <a:rPr lang="en-US" smtClean="0"/>
              <a:pPr/>
              <a:t>29/11/2017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0B259EF-FB32-4A41-9E25-0847F49231AA}"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3AAF009A-3E84-4C10-9BD8-8A91F0B3EE9D}" type="datetimeFigureOut">
              <a:rPr lang="en-US" smtClean="0"/>
              <a:pPr/>
              <a:t>29/11/2017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0B259EF-FB32-4A41-9E25-0847F49231A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AAF009A-3E84-4C10-9BD8-8A91F0B3EE9D}" type="datetimeFigureOut">
              <a:rPr lang="en-US" smtClean="0"/>
              <a:pPr/>
              <a:t>29/11/2017</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0B259EF-FB32-4A41-9E25-0847F49231AA}"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AAF009A-3E84-4C10-9BD8-8A91F0B3EE9D}" type="datetimeFigureOut">
              <a:rPr lang="en-US" smtClean="0"/>
              <a:pPr/>
              <a:t>29/11/2017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0B259EF-FB32-4A41-9E25-0847F49231AA}"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AAF009A-3E84-4C10-9BD8-8A91F0B3EE9D}" type="datetimeFigureOut">
              <a:rPr lang="en-US" smtClean="0"/>
              <a:pPr/>
              <a:t>29/11/2017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0B259EF-FB32-4A41-9E25-0847F49231AA}" type="slidenum">
              <a:rPr lang="en-US" smtClean="0"/>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3AAF009A-3E84-4C10-9BD8-8A91F0B3EE9D}" type="datetimeFigureOut">
              <a:rPr lang="en-US" smtClean="0"/>
              <a:pPr/>
              <a:t>29/11/2017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E0B259EF-FB32-4A41-9E25-0847F49231AA}"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AAF009A-3E84-4C10-9BD8-8A91F0B3EE9D}" type="datetimeFigureOut">
              <a:rPr lang="en-US" smtClean="0"/>
              <a:pPr/>
              <a:t>29/11/2017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B259EF-FB32-4A41-9E25-0847F49231AA}" type="slidenum">
              <a:rPr lang="en-US" smtClean="0"/>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AAF009A-3E84-4C10-9BD8-8A91F0B3EE9D}" type="datetimeFigureOut">
              <a:rPr lang="en-US" smtClean="0"/>
              <a:pPr/>
              <a:t>29/11/2017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E0B259EF-FB32-4A41-9E25-0847F49231A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AAF009A-3E84-4C10-9BD8-8A91F0B3EE9D}" type="datetimeFigureOut">
              <a:rPr lang="en-US" smtClean="0"/>
              <a:pPr/>
              <a:t>29/11/2017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B259EF-FB32-4A41-9E25-0847F49231AA}" type="slidenum">
              <a:rPr lang="en-US" smtClean="0"/>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AAF009A-3E84-4C10-9BD8-8A91F0B3EE9D}" type="datetimeFigureOut">
              <a:rPr lang="en-US" smtClean="0"/>
              <a:pPr/>
              <a:t>29/11/2017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B259EF-FB32-4A41-9E25-0847F49231A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3AAF009A-3E84-4C10-9BD8-8A91F0B3EE9D}" type="datetimeFigureOut">
              <a:rPr lang="en-US" smtClean="0"/>
              <a:pPr/>
              <a:t>29/11/2017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E0B259EF-FB32-4A41-9E25-0847F49231AA}"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AAF009A-3E84-4C10-9BD8-8A91F0B3EE9D}" type="datetimeFigureOut">
              <a:rPr lang="en-US" smtClean="0"/>
              <a:pPr/>
              <a:t>29/11/2017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B259EF-FB32-4A41-9E25-0847F49231AA}" type="slidenum">
              <a:rPr lang="en-US" smtClean="0"/>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AF009A-3E84-4C10-9BD8-8A91F0B3EE9D}" type="datetimeFigureOut">
              <a:rPr lang="en-US" smtClean="0"/>
              <a:pPr/>
              <a:t>29/11/2017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B259EF-FB32-4A41-9E25-0847F49231AA}" type="slidenum">
              <a:rPr lang="en-US" smtClean="0"/>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AAF009A-3E84-4C10-9BD8-8A91F0B3EE9D}" type="datetimeFigureOut">
              <a:rPr lang="en-US" smtClean="0"/>
              <a:pPr/>
              <a:t>29/11/2017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B259EF-FB32-4A41-9E25-0847F49231AA}" type="slidenum">
              <a:rPr lang="en-US" smtClean="0"/>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AAF009A-3E84-4C10-9BD8-8A91F0B3EE9D}" type="datetimeFigureOut">
              <a:rPr lang="en-US" smtClean="0"/>
              <a:pPr/>
              <a:t>29/11/2017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B259EF-FB32-4A41-9E25-0847F49231AA}" type="slidenum">
              <a:rPr lang="en-US" smtClean="0"/>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AAF009A-3E84-4C10-9BD8-8A91F0B3EE9D}" type="datetimeFigureOut">
              <a:rPr lang="en-US" smtClean="0"/>
              <a:pPr/>
              <a:t>29/11/2017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B259EF-FB32-4A41-9E25-0847F49231AA}" type="slidenum">
              <a:rPr lang="en-US" smtClean="0"/>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AAF009A-3E84-4C10-9BD8-8A91F0B3EE9D}" type="datetimeFigureOut">
              <a:rPr lang="en-US" smtClean="0"/>
              <a:pPr/>
              <a:t>29/11/2017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B259EF-FB32-4A41-9E25-0847F49231A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3AAF009A-3E84-4C10-9BD8-8A91F0B3EE9D}" type="datetimeFigureOut">
              <a:rPr lang="en-US" smtClean="0"/>
              <a:pPr/>
              <a:t>29/11/2017</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B259EF-FB32-4A41-9E25-0847F49231A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AAF009A-3E84-4C10-9BD8-8A91F0B3EE9D}" type="datetimeFigureOut">
              <a:rPr lang="en-US" smtClean="0"/>
              <a:pPr/>
              <a:t>29/11/2017</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B259EF-FB32-4A41-9E25-0847F49231A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3AAF009A-3E84-4C10-9BD8-8A91F0B3EE9D}" type="datetimeFigureOut">
              <a:rPr lang="en-US" smtClean="0"/>
              <a:pPr/>
              <a:t>29/11/2017</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B259EF-FB32-4A41-9E25-0847F49231A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3AAF009A-3E84-4C10-9BD8-8A91F0B3EE9D}" type="datetimeFigureOut">
              <a:rPr lang="en-US" smtClean="0"/>
              <a:pPr/>
              <a:t>29/11/2017</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E0B259EF-FB32-4A41-9E25-0847F49231AA}"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5.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3AAF009A-3E84-4C10-9BD8-8A91F0B3EE9D}" type="datetimeFigureOut">
              <a:rPr lang="en-US" smtClean="0"/>
              <a:pPr/>
              <a:t>29/11/2017</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E0B259EF-FB32-4A41-9E25-0847F49231AA}"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3AAF009A-3E84-4C10-9BD8-8A91F0B3EE9D}" type="datetimeFigureOut">
              <a:rPr lang="en-US" smtClean="0"/>
              <a:pPr/>
              <a:t>29/11/2017</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E0B259EF-FB32-4A41-9E25-0847F49231AA}"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3AAF009A-3E84-4C10-9BD8-8A91F0B3EE9D}" type="datetimeFigureOut">
              <a:rPr lang="en-US" smtClean="0"/>
              <a:pPr/>
              <a:t>29/11/2017</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E0B259EF-FB32-4A41-9E25-0847F49231A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AAF009A-3E84-4C10-9BD8-8A91F0B3EE9D}" type="datetimeFigureOut">
              <a:rPr lang="en-US" smtClean="0"/>
              <a:pPr/>
              <a:t>29/11/2017</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0B259EF-FB32-4A41-9E25-0847F49231A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3AAF009A-3E84-4C10-9BD8-8A91F0B3EE9D}" type="datetimeFigureOut">
              <a:rPr lang="en-US" smtClean="0"/>
              <a:pPr/>
              <a:t>29/11/2017</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E0B259EF-FB32-4A41-9E25-0847F49231AA}"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381000"/>
            <a:ext cx="8229600" cy="1905000"/>
          </a:xfrm>
        </p:spPr>
        <p:txBody>
          <a:bodyPr>
            <a:normAutofit/>
          </a:bodyPr>
          <a:lstStyle/>
          <a:p>
            <a:r>
              <a:rPr lang="en-US" dirty="0" smtClean="0"/>
              <a:t>ROLE</a:t>
            </a:r>
            <a:br>
              <a:rPr lang="en-US" dirty="0" smtClean="0"/>
            </a:br>
            <a:endParaRPr lang="en-US" dirty="0"/>
          </a:p>
        </p:txBody>
      </p:sp>
      <p:sp>
        <p:nvSpPr>
          <p:cNvPr id="3" name="Subtitle 2"/>
          <p:cNvSpPr>
            <a:spLocks noGrp="1"/>
          </p:cNvSpPr>
          <p:nvPr>
            <p:ph type="subTitle" idx="1"/>
          </p:nvPr>
        </p:nvSpPr>
        <p:spPr>
          <a:xfrm>
            <a:off x="1371600" y="1981200"/>
            <a:ext cx="6400800" cy="3810000"/>
          </a:xfrm>
        </p:spPr>
        <p:txBody>
          <a:bodyPr>
            <a:noAutofit/>
          </a:bodyPr>
          <a:lstStyle/>
          <a:p>
            <a:pPr algn="l"/>
            <a:r>
              <a:rPr lang="en-US" sz="2400" dirty="0" smtClean="0"/>
              <a:t> WHAT IS ROLE. YOU SHOULD THINK </a:t>
            </a:r>
          </a:p>
          <a:p>
            <a:pPr algn="l"/>
            <a:r>
              <a:rPr lang="en-US" sz="2400" dirty="0" smtClean="0"/>
              <a:t> PROPERLY. ROLE IS NOTHING BUT THE </a:t>
            </a:r>
          </a:p>
          <a:p>
            <a:pPr algn="l"/>
            <a:r>
              <a:rPr lang="en-US" sz="2400" dirty="0" smtClean="0"/>
              <a:t>IDENTITY WHICH IS UNSEEN. ROLE HAS </a:t>
            </a:r>
          </a:p>
          <a:p>
            <a:pPr algn="l"/>
            <a:r>
              <a:rPr lang="en-US" sz="2400" dirty="0" smtClean="0"/>
              <a:t>A BODY STRUCTURE. ROLE HAS A MIND </a:t>
            </a:r>
          </a:p>
          <a:p>
            <a:pPr algn="l"/>
            <a:r>
              <a:rPr lang="en-US" sz="2400" dirty="0" smtClean="0"/>
              <a:t>. ROLE HAS A PERSONALITY.ROLE HAS</a:t>
            </a:r>
          </a:p>
          <a:p>
            <a:pPr algn="l"/>
            <a:r>
              <a:rPr lang="en-US" sz="2400" dirty="0" smtClean="0"/>
              <a:t> A THOUGHT.</a:t>
            </a:r>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    ONE THING IS VERY CLEAR THAT ROLE IS UNVISIBLE, YOU HAVE TO SEARCH AND TO THINK ABOUT THAT. THE WORK OF THE ACTOR IS TO GIVE BIRTH TO THAT ROLE. ACTOR SHOULD PUT ALL HIS EFFORTS INTO THE ROLE. ACTOR SHOULD GIVE SOME SPECIFIC THOUGHT TO THE ROLE.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DRAMATIST WRITE A SCRIPT ON SOME SPECFIC SUBJECT. DIRECTOR THINKS ON THAT,HE CREATES CANVAS OF THE SUBJECT AND PUT FORTH FOR THE PRESENTATION. HE DISTRIBUTES ROLE WITH GIVING PROPER KNOWLEDGE ABOUT THE SAME. WHEN ACTOR RECEIVES THE SCRIPT ON HIS HAND HIS WORK STARTS. ACTOR SHOULD THINK PROPERLY BEFOR ACCEPTING ROLE.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ACTOR SHOULD STUDY ROLE IN DEEP, AND IF HIS MIND IS READY TO ACCEPT THE ROLE THEN SHOULD START THINKING ON THAT. IT IS VERY CLEAR THAT ACTOR SHOULD ACCEPT ROLE WITH A CLEAR MIND. HE SHOULD NOT HAVE ANY TYPE OF PREJUDICE MIND. IF HE HAS SOME DOUBT THEN HE SHOULD CLARIFY THAT WITH THE DISCUSSION.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507736"/>
          </a:xfrm>
        </p:spPr>
        <p:txBody>
          <a:bodyPr/>
          <a:lstStyle/>
          <a:p>
            <a:pPr>
              <a:buNone/>
            </a:pPr>
            <a:r>
              <a:rPr lang="en-US" dirty="0" smtClean="0"/>
              <a:t>ACTOR SHOULD UNDERSTAND THE ROLE INTERNALY AND EXTERNALY. ACTOR SHOULD KNOW THE THOUGHT OF THE ROLE. ACTOR HAS TO STUDY THE SUBJECT OF THE DRAMA. HE SHOULD SPECIFY THE AREA IN WHICH HE HAS TO STUDY DEEPLY. ACTING SHOULD BE AS PER THE SUBJECT AND THE THOUGHT WHICH IS DEPICTED IN THE DRAMA.</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3.jpeg"/></Relationships>
</file>

<file path=ppt/theme/_rels/theme3.xml.rels><?xml version="1.0" encoding="UTF-8" standalone="yes"?>
<Relationships xmlns="http://schemas.openxmlformats.org/package/2006/relationships"><Relationship Id="rId1" Type="http://schemas.openxmlformats.org/officeDocument/2006/relationships/image" Target="../media/image4.jpeg"/></Relationships>
</file>

<file path=ppt/theme/_rels/theme4.xml.rels><?xml version="1.0" encoding="UTF-8" standalone="yes"?>
<Relationships xmlns="http://schemas.openxmlformats.org/package/2006/relationships"><Relationship Id="rId1" Type="http://schemas.openxmlformats.org/officeDocument/2006/relationships/image" Target="../media/image5.jpeg"/></Relationships>
</file>

<file path=ppt/theme/_rels/theme5.xml.rels><?xml version="1.0" encoding="UTF-8" standalone="yes"?>
<Relationships xmlns="http://schemas.openxmlformats.org/package/2006/relationships"><Relationship Id="rId1" Type="http://schemas.openxmlformats.org/officeDocument/2006/relationships/image" Target="../media/image6.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3.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4.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5.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TotalTime>
  <Words>272</Words>
  <Application>Microsoft Office PowerPoint</Application>
  <PresentationFormat>On-screen Show (4:3)</PresentationFormat>
  <Paragraphs>11</Paragraphs>
  <Slides>5</Slides>
  <Notes>0</Notes>
  <HiddenSlides>0</HiddenSlides>
  <MMClips>0</MMClips>
  <ScaleCrop>false</ScaleCrop>
  <HeadingPairs>
    <vt:vector size="4" baseType="variant">
      <vt:variant>
        <vt:lpstr>Theme</vt:lpstr>
      </vt:variant>
      <vt:variant>
        <vt:i4>5</vt:i4>
      </vt:variant>
      <vt:variant>
        <vt:lpstr>Slide Titles</vt:lpstr>
      </vt:variant>
      <vt:variant>
        <vt:i4>5</vt:i4>
      </vt:variant>
    </vt:vector>
  </HeadingPairs>
  <TitlesOfParts>
    <vt:vector size="10" baseType="lpstr">
      <vt:lpstr>Trek</vt:lpstr>
      <vt:lpstr>Foundry</vt:lpstr>
      <vt:lpstr>Urban</vt:lpstr>
      <vt:lpstr>Concourse</vt:lpstr>
      <vt:lpstr>Apex</vt:lpstr>
      <vt:lpstr>ROLE </vt:lpstr>
      <vt:lpstr>Slide 2</vt:lpstr>
      <vt:lpstr>Slide 3</vt:lpstr>
      <vt:lpstr>Slide 4</vt:lpstr>
      <vt:lpstr>Slide 5</vt:lpstr>
    </vt:vector>
  </TitlesOfParts>
  <Company>BAMU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ROLE </dc:title>
  <dc:creator>EDUCATION</dc:creator>
  <cp:lastModifiedBy>windows</cp:lastModifiedBy>
  <cp:revision>11</cp:revision>
  <dcterms:created xsi:type="dcterms:W3CDTF">2011-08-17T08:37:31Z</dcterms:created>
  <dcterms:modified xsi:type="dcterms:W3CDTF">2017-11-29T05:18:37Z</dcterms:modified>
</cp:coreProperties>
</file>