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CDBB-81D5-4C07-B6EA-16C161DA5BF9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14F7-6A46-42D9-A537-F5FEC7E3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latin typeface="Arial Black" pitchFamily="34" charset="0"/>
              </a:rPr>
              <a:t>Furan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By</a:t>
            </a: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Dr.S.V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.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Lamture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Bell MT" pitchFamily="18" charset="0"/>
            </a:endParaRP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Asso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. Prof. &amp;Head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itchFamily="18" charset="0"/>
              </a:rPr>
              <a:t>Dept  of chemistry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808038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Furan 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sz="40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O)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229600" cy="5410200"/>
          </a:xfrm>
        </p:spPr>
        <p:txBody>
          <a:bodyPr/>
          <a:lstStyle/>
          <a:p>
            <a:pPr eaLnBrk="1" hangingPunct="1"/>
            <a:r>
              <a:rPr lang="en-US" smtClean="0"/>
              <a:t>Furan is a heterocyclic organic compound, consisting of a five-membered aromatic ring with four carbon atoms and one oxygen. </a:t>
            </a:r>
          </a:p>
          <a:p>
            <a:pPr eaLnBrk="1" hangingPunct="1"/>
            <a:r>
              <a:rPr lang="en-US" smtClean="0"/>
              <a:t>The class of compounds containing such rings are also referred to as furans.</a:t>
            </a:r>
          </a:p>
        </p:txBody>
      </p:sp>
      <p:pic>
        <p:nvPicPr>
          <p:cNvPr id="18436" name="Picture 2" descr="https://upload.wikimedia.org/wikipedia/commons/c/c9/Furan-CRC-MW-3D-balls-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2971800"/>
            <a:ext cx="41910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ttp://80.251.40.59/veterinary.ankara.edu.tr/fidanci/Ders_Notlari/Ders_Notlari/Karbonhidratlar/CHO-Fur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779838"/>
            <a:ext cx="306705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8950" y="6194425"/>
            <a:ext cx="3546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Structurer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Fig. Of Furan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153400" cy="884238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Preparation of Furan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4102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mtClean="0"/>
              <a:t>Industrially, furan is manufactured by the palladium-catalyzed decarboxylation of furfural, or by the copper-catalyzed oxidation of 1,3-butadiene.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the laboratory, furan can be obtained from furfural by oxidation to furan-2-carboxylic acid, followed by decarboxylation.</a:t>
            </a:r>
          </a:p>
          <a:p>
            <a:pPr eaLnBrk="1" hangingPunct="1"/>
            <a:r>
              <a:rPr lang="en-US" smtClean="0"/>
              <a:t> It can also be prepared directly by thermal decomposition of pentose-containing materials, cellulosic solids especially pine-wood.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82813"/>
            <a:ext cx="65532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655638"/>
          </a:xfrm>
        </p:spPr>
        <p:txBody>
          <a:bodyPr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 of Furan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382000" cy="3124200"/>
          </a:xfrm>
        </p:spPr>
        <p:txBody>
          <a:bodyPr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Furan is a colourless volatile liquid.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boiling point is 31.4°C and melting point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−85.6 °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Furan having odor of chloroform.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insoluble in ether but soluble in most organic solvents.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7963" y="3962400"/>
            <a:ext cx="8534400" cy="655638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fontAlgn="auto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sz="4400" b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Uses of Furan </a:t>
            </a:r>
            <a:endParaRPr lang="en-US" sz="4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7963" y="4638675"/>
            <a:ext cx="83058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Furan is used as a starting point to other specialty chemicals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808038"/>
          </a:xfrm>
        </p:spPr>
        <p:txBody>
          <a:bodyPr>
            <a:no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Thiophene 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sz="40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S)</a:t>
            </a:r>
            <a:endParaRPr lang="en-US" sz="4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05800" cy="5638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Thiophene, also commonly called </a:t>
            </a:r>
            <a:r>
              <a:rPr lang="en-US" sz="28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thiofuran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is a heterocyclic compound with the formula C4H4S. </a:t>
            </a: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Consisting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a flat five-membered ring, it is aromatic as indicated by its extensive substitution reactions.</a:t>
            </a:r>
          </a:p>
        </p:txBody>
      </p:sp>
      <p:pic>
        <p:nvPicPr>
          <p:cNvPr id="21508" name="Picture 2" descr="Ball-and-stick mod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3200400"/>
            <a:ext cx="46482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4" descr="Image result for thioph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Schoolbook" pitchFamily="18" charset="0"/>
            </a:endParaRPr>
          </a:p>
        </p:txBody>
      </p:sp>
      <p:pic>
        <p:nvPicPr>
          <p:cNvPr id="21510" name="Picture 6" descr="https://upload.wikimedia.org/wikipedia/commons/thumb/3/38/Thiophene-2D-full.svg/300px-Thiophene-2D-full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2350" y="3200400"/>
            <a:ext cx="33972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0" y="6299200"/>
            <a:ext cx="1828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Thiophene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375" y="6284913"/>
            <a:ext cx="38766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Structurer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fig. of Thiophene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 Of Thiophene</a:t>
            </a:r>
            <a:endParaRPr lang="en-US" sz="4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5594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room temperature, thiophene is a colorless liquid with a mildly pleasant odor reminiscent of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benzene.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boiling point is 84°C and melting point -38°C.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insoluble in water but freely soluble in ethanol, ether and acetone.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high reactivity of thiophene toward sulfonation is the basis for the separation of thiophene from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benzene.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Thiophene is much more reactive than benzene , thus thiophene undergoes the electrophilic substitution reactions like benzene , under moderate condition. 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655638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Uses of Thiophene </a:t>
            </a:r>
            <a:endParaRPr lang="en-US" sz="4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05800" cy="55594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Thiophenes are important heterocyclic compounds that are widely used as building blocks in many agrochemicals and pharmaceuticals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benzene ring of a biologically active compound may often be replaced by a thiophene without loss of activity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seen in examples such as the NSAID lornoxicam, the thiophene analog of piroxicam.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447800"/>
            <a:ext cx="472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</a:rPr>
              <a:t> Thanks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Furan </vt:lpstr>
      <vt:lpstr>Furan (C4H4O)</vt:lpstr>
      <vt:lpstr>Preparation of Furan </vt:lpstr>
      <vt:lpstr>Properties of Furan </vt:lpstr>
      <vt:lpstr>Thiophene (C4H4S)</vt:lpstr>
      <vt:lpstr>Properties Of Thiophene</vt:lpstr>
      <vt:lpstr>Uses of Thiophene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</dc:creator>
  <cp:lastModifiedBy>com</cp:lastModifiedBy>
  <cp:revision>5</cp:revision>
  <dcterms:created xsi:type="dcterms:W3CDTF">2010-01-21T22:48:07Z</dcterms:created>
  <dcterms:modified xsi:type="dcterms:W3CDTF">2010-01-21T23:55:13Z</dcterms:modified>
</cp:coreProperties>
</file>