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422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B28A5-BA30-4F08-A51E-D963CA979598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038BC-DF0F-478C-86AB-D8E716E28B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B28A5-BA30-4F08-A51E-D963CA979598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038BC-DF0F-478C-86AB-D8E716E28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B28A5-BA30-4F08-A51E-D963CA979598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038BC-DF0F-478C-86AB-D8E716E28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B28A5-BA30-4F08-A51E-D963CA979598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038BC-DF0F-478C-86AB-D8E716E28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B28A5-BA30-4F08-A51E-D963CA979598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038BC-DF0F-478C-86AB-D8E716E28B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B28A5-BA30-4F08-A51E-D963CA979598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038BC-DF0F-478C-86AB-D8E716E28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B28A5-BA30-4F08-A51E-D963CA979598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038BC-DF0F-478C-86AB-D8E716E28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B28A5-BA30-4F08-A51E-D963CA979598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038BC-DF0F-478C-86AB-D8E716E28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B28A5-BA30-4F08-A51E-D963CA979598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038BC-DF0F-478C-86AB-D8E716E28B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B28A5-BA30-4F08-A51E-D963CA979598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038BC-DF0F-478C-86AB-D8E716E28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B28A5-BA30-4F08-A51E-D963CA979598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038BC-DF0F-478C-86AB-D8E716E28B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2B28A5-BA30-4F08-A51E-D963CA979598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81038BC-DF0F-478C-86AB-D8E716E28B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checker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8600"/>
            <a:ext cx="7406640" cy="1472184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VBW-TTYogesh" pitchFamily="2" charset="0"/>
              </a:rPr>
              <a:t>²Öß.‹. ¯ÖÏ£Ö´Ö ¾ÖÂÖÔ </a:t>
            </a:r>
            <a:b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VBW-TTYogesh" pitchFamily="2" charset="0"/>
              </a:rPr>
            </a:b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VBW-TTYogesh" pitchFamily="2" charset="0"/>
              </a:rPr>
              <a:t> 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VBW-TTYogesh" pitchFamily="2" charset="0"/>
              </a:rPr>
              <a:t>ÃÖ´ÖÖ•Ö¿ÖÖÃ¡ÖÖ“Öê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VBW-TTYogesh" pitchFamily="2" charset="0"/>
              </a:rPr>
              <a:t>   Ã¾Ö¹ý¯Ö  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VBW-TTYogesh" pitchFamily="2" charset="0"/>
              </a:rPr>
              <a:t>ÃÖ´ÖÖ•Ö¿ÖÖÃ¡ÖßµÖ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VBW-TTYogesh" pitchFamily="2" charset="0"/>
              </a:rPr>
              <a:t> ´Öã»Ö³ÖãŸÖ 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VBW-TTYogesh" pitchFamily="2" charset="0"/>
              </a:rPr>
              <a:t>ÃÖÓÛú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VBW-TTYogesh" pitchFamily="2" charset="0"/>
              </a:rPr>
              <a:t>»¯Ö®ÖÖ </a:t>
            </a:r>
            <a:b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VBW-TTYogesh" pitchFamily="2" charset="0"/>
              </a:rPr>
            </a:b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DVBW-TTYogesh" pitchFamily="2" charset="0"/>
              </a:rPr>
              <a:t>ÜÖê¡Öß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DVBW-TTYogesh" pitchFamily="2" charset="0"/>
              </a:rPr>
              <a:t> ‹“Ö. †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DVBW-TTYogesh" pitchFamily="2" charset="0"/>
              </a:rPr>
              <a:t>Ö¸ü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DVBW-TTYogesh" pitchFamily="2" charset="0"/>
              </a:rPr>
              <a:t>. (ÃÖ´ÖÖ•Ö¿ÖÖÃ¡Ö ×¾Ö³ÖÖÝÖ ¯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DVBW-TTYogesh" pitchFamily="2" charset="0"/>
              </a:rPr>
              <a:t>ÖÏ´ÖãÜÖ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DVBW-TTYogesh" pitchFamily="2" charset="0"/>
              </a:rPr>
              <a:t>)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DVBW-TTYoge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05000"/>
            <a:ext cx="7406640" cy="4626936"/>
          </a:xfrm>
        </p:spPr>
        <p:txBody>
          <a:bodyPr>
            <a:normAutofit lnSpcReduction="10000"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just"/>
            <a:r>
              <a:rPr lang="en-US" sz="1800" dirty="0" smtClean="0">
                <a:latin typeface="DVBW-TTYogesh" pitchFamily="2" charset="0"/>
              </a:rPr>
              <a:t>	</a:t>
            </a:r>
            <a:r>
              <a:rPr lang="en-US" sz="1800" dirty="0" err="1" smtClean="0">
                <a:latin typeface="DVBW-TTYogesh" pitchFamily="2" charset="0"/>
              </a:rPr>
              <a:t>ÃÖÓÛú</a:t>
            </a:r>
            <a:r>
              <a:rPr lang="en-US" sz="1800" dirty="0" smtClean="0">
                <a:latin typeface="DVBW-TTYogesh" pitchFamily="2" charset="0"/>
              </a:rPr>
              <a:t>»¯Ö®ÖÖ“ÖÖ ˆ¯</a:t>
            </a:r>
            <a:r>
              <a:rPr lang="en-US" sz="1800" dirty="0" err="1" smtClean="0">
                <a:latin typeface="DVBW-TTYogesh" pitchFamily="2" charset="0"/>
              </a:rPr>
              <a:t>ÖµÖÖêÝÖ</a:t>
            </a:r>
            <a:r>
              <a:rPr lang="en-US" sz="1800" dirty="0" smtClean="0">
                <a:latin typeface="DVBW-TTYogesh" pitchFamily="2" charset="0"/>
              </a:rPr>
              <a:t> ¯</a:t>
            </a:r>
            <a:r>
              <a:rPr lang="en-US" sz="1800" dirty="0" err="1" smtClean="0">
                <a:latin typeface="DVBW-TTYogesh" pitchFamily="2" charset="0"/>
              </a:rPr>
              <a:t>ÖÏŸµÖêÛú</a:t>
            </a:r>
            <a:r>
              <a:rPr lang="en-US" sz="1800" dirty="0" smtClean="0">
                <a:latin typeface="DVBW-TTYogesh" pitchFamily="2" charset="0"/>
              </a:rPr>
              <a:t> ×¾Ö–ÖÖ®Ö ŸÖ£ÖÖ ¿ÖÖÃ¡ÖÖŸÖ </a:t>
            </a:r>
            <a:r>
              <a:rPr lang="en-US" sz="1800" dirty="0" err="1" smtClean="0">
                <a:latin typeface="DVBW-TTYogesh" pitchFamily="2" charset="0"/>
              </a:rPr>
              <a:t>Ûêú»ÖÖ</a:t>
            </a:r>
            <a:r>
              <a:rPr lang="en-US" sz="1800" dirty="0" smtClean="0">
                <a:latin typeface="DVBW-TTYogesh" pitchFamily="2" charset="0"/>
              </a:rPr>
              <a:t> •ÖÖŸÖ †</a:t>
            </a:r>
            <a:r>
              <a:rPr lang="en-US" sz="1800" dirty="0" err="1" smtClean="0">
                <a:latin typeface="DVBW-TTYogesh" pitchFamily="2" charset="0"/>
              </a:rPr>
              <a:t>ÃÖŸÖÖê</a:t>
            </a:r>
            <a:r>
              <a:rPr lang="en-US" sz="1800" dirty="0" smtClean="0">
                <a:latin typeface="DVBW-TTYogesh" pitchFamily="2" charset="0"/>
              </a:rPr>
              <a:t>.  ×¾Ö–ÖÖ®ÖÖ“Öß ¿ÖÖÜÖÖ </a:t>
            </a:r>
            <a:r>
              <a:rPr lang="en-US" sz="1800" dirty="0" err="1" smtClean="0">
                <a:latin typeface="DVBW-TTYogesh" pitchFamily="2" charset="0"/>
              </a:rPr>
              <a:t>ÛúÖêÞÖŸÖßÆüß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ÃÖÖê</a:t>
            </a:r>
            <a:r>
              <a:rPr lang="en-US" sz="1800" dirty="0" smtClean="0">
                <a:latin typeface="DVBW-TTYogesh" pitchFamily="2" charset="0"/>
              </a:rPr>
              <a:t>, ¯</a:t>
            </a:r>
            <a:r>
              <a:rPr lang="en-US" sz="1800" dirty="0" err="1" smtClean="0">
                <a:latin typeface="DVBW-TTYogesh" pitchFamily="2" charset="0"/>
              </a:rPr>
              <a:t>ÖÏŸµÖêÛúÖ´Ö</a:t>
            </a:r>
            <a:r>
              <a:rPr lang="en-US" sz="1800" dirty="0" smtClean="0">
                <a:latin typeface="DVBW-TTYogesh" pitchFamily="2" charset="0"/>
              </a:rPr>
              <a:t>¬µ</a:t>
            </a:r>
            <a:r>
              <a:rPr lang="en-US" sz="1800" dirty="0" err="1" smtClean="0">
                <a:latin typeface="DVBW-TTYogesh" pitchFamily="2" charset="0"/>
              </a:rPr>
              <a:t>Öê</a:t>
            </a:r>
            <a:r>
              <a:rPr lang="en-US" sz="1800" dirty="0" smtClean="0">
                <a:latin typeface="DVBW-TTYogesh" pitchFamily="2" charset="0"/>
              </a:rPr>
              <a:t> Ã¾ÖŸÖ:“µÖÖ †³µÖÖÃÖ×¾ÖÂÖµÖÖÃÖ †®ÖãÃÖ¹ý®Ö </a:t>
            </a:r>
            <a:r>
              <a:rPr lang="en-US" sz="1800" dirty="0" err="1" smtClean="0">
                <a:latin typeface="DVBW-TTYogesh" pitchFamily="2" charset="0"/>
              </a:rPr>
              <a:t>ÛúÖÆüß</a:t>
            </a:r>
            <a:r>
              <a:rPr lang="en-US" sz="1800" dirty="0" smtClean="0">
                <a:latin typeface="DVBW-TTYogesh" pitchFamily="2" charset="0"/>
              </a:rPr>
              <a:t> ÜÖÖÃÖ ÃÖÓ–ÖÖ ¾ÖÖ¯Ö¸ü»µÖÖ •ÖÖŸÖ †ÃÖŸÖÖŸÖ.  µÖÖ ÃÖÓ–ÖÖ®ÖÖ ×¾Ö×¿</a:t>
            </a:r>
            <a:r>
              <a:rPr lang="en-US" sz="1800" dirty="0" err="1" smtClean="0">
                <a:latin typeface="DVBW-TTYogesh" pitchFamily="2" charset="0"/>
              </a:rPr>
              <a:t>ÖÂ™ü</a:t>
            </a:r>
            <a:r>
              <a:rPr lang="en-US" sz="1800" dirty="0" smtClean="0">
                <a:latin typeface="DVBW-TTYogesh" pitchFamily="2" charset="0"/>
              </a:rPr>
              <a:t> †£ÖÔ ¯ÖÏÖ¯ŸÖ —</a:t>
            </a:r>
            <a:r>
              <a:rPr lang="en-US" sz="1800" dirty="0" err="1" smtClean="0">
                <a:latin typeface="DVBW-TTYogesh" pitchFamily="2" charset="0"/>
              </a:rPr>
              <a:t>ÖÖ»Öê»ÖÖ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ÃÖŸÖÖê</a:t>
            </a:r>
            <a:r>
              <a:rPr lang="en-US" sz="1800" dirty="0" smtClean="0">
                <a:latin typeface="DVBW-TTYogesh" pitchFamily="2" charset="0"/>
              </a:rPr>
              <a:t> ´</a:t>
            </a:r>
            <a:r>
              <a:rPr lang="en-US" sz="1800" dirty="0" err="1" smtClean="0">
                <a:latin typeface="DVBW-TTYogesh" pitchFamily="2" charset="0"/>
              </a:rPr>
              <a:t>ÆüÞÖæ®Ö</a:t>
            </a:r>
            <a:r>
              <a:rPr lang="en-US" sz="1800" dirty="0" smtClean="0">
                <a:latin typeface="DVBW-TTYogesh" pitchFamily="2" charset="0"/>
              </a:rPr>
              <a:t> ŸµÖÖ“Ö †£</a:t>
            </a:r>
            <a:r>
              <a:rPr lang="en-US" sz="1800" dirty="0" err="1" smtClean="0">
                <a:latin typeface="DVBW-TTYogesh" pitchFamily="2" charset="0"/>
              </a:rPr>
              <a:t>ÖÖÔ®Öê</a:t>
            </a:r>
            <a:r>
              <a:rPr lang="en-US" sz="1800" dirty="0" smtClean="0">
                <a:latin typeface="DVBW-TTYogesh" pitchFamily="2" charset="0"/>
              </a:rPr>
              <a:t> ŸµÖÖÓ“ÖÖ †Ö¾Ö¿µ</a:t>
            </a:r>
            <a:r>
              <a:rPr lang="en-US" sz="1800" dirty="0" err="1" smtClean="0">
                <a:latin typeface="DVBW-TTYogesh" pitchFamily="2" charset="0"/>
              </a:rPr>
              <a:t>ÖÛúŸÖê</a:t>
            </a:r>
            <a:r>
              <a:rPr lang="en-US" sz="1800" dirty="0" smtClean="0">
                <a:latin typeface="DVBW-TTYogesh" pitchFamily="2" charset="0"/>
              </a:rPr>
              <a:t> ®</a:t>
            </a:r>
            <a:r>
              <a:rPr lang="en-US" sz="1800" dirty="0" err="1" smtClean="0">
                <a:latin typeface="DVBW-TTYogesh" pitchFamily="2" charset="0"/>
              </a:rPr>
              <a:t>ÖãÃÖÖ¸ü</a:t>
            </a:r>
            <a:r>
              <a:rPr lang="en-US" sz="1800" dirty="0" smtClean="0">
                <a:latin typeface="DVBW-TTYogesh" pitchFamily="2" charset="0"/>
              </a:rPr>
              <a:t> ¾ÖÖ¯Ö¸ü </a:t>
            </a:r>
            <a:r>
              <a:rPr lang="en-US" sz="1800" dirty="0" err="1" smtClean="0">
                <a:latin typeface="DVBW-TTYogesh" pitchFamily="2" charset="0"/>
              </a:rPr>
              <a:t>Ûêú»ÖÖ</a:t>
            </a:r>
            <a:r>
              <a:rPr lang="en-US" sz="1800" dirty="0" smtClean="0">
                <a:latin typeface="DVBW-TTYogesh" pitchFamily="2" charset="0"/>
              </a:rPr>
              <a:t> •ÖÖŸÖ †</a:t>
            </a:r>
            <a:r>
              <a:rPr lang="en-US" sz="1800" dirty="0" err="1" smtClean="0">
                <a:latin typeface="DVBW-TTYogesh" pitchFamily="2" charset="0"/>
              </a:rPr>
              <a:t>ÃÖŸÖÖê</a:t>
            </a:r>
            <a:r>
              <a:rPr lang="en-US" sz="1800" dirty="0" smtClean="0">
                <a:latin typeface="DVBW-TTYogesh" pitchFamily="2" charset="0"/>
              </a:rPr>
              <a:t>.  </a:t>
            </a:r>
            <a:r>
              <a:rPr lang="en-US" sz="1800" dirty="0" err="1" smtClean="0">
                <a:latin typeface="DVBW-TTYogesh" pitchFamily="2" charset="0"/>
              </a:rPr>
              <a:t>ÃÖÓÛú</a:t>
            </a:r>
            <a:r>
              <a:rPr lang="en-US" sz="1800" dirty="0" smtClean="0">
                <a:latin typeface="DVBW-TTYogesh" pitchFamily="2" charset="0"/>
              </a:rPr>
              <a:t>»¯Ö®ÖÖŸÖ ²Ö¤ü»Ö </a:t>
            </a:r>
            <a:r>
              <a:rPr lang="en-US" sz="1800" dirty="0" err="1" smtClean="0">
                <a:latin typeface="DVBW-TTYogesh" pitchFamily="2" charset="0"/>
              </a:rPr>
              <a:t>ÆüÖêŸÖ</a:t>
            </a:r>
            <a:r>
              <a:rPr lang="en-US" sz="1800" dirty="0" smtClean="0">
                <a:latin typeface="DVBW-TTYogesh" pitchFamily="2" charset="0"/>
              </a:rPr>
              <a:t> ®</a:t>
            </a:r>
            <a:r>
              <a:rPr lang="en-US" sz="1800" dirty="0" err="1" smtClean="0">
                <a:latin typeface="DVBW-TTYogesh" pitchFamily="2" charset="0"/>
              </a:rPr>
              <a:t>ÖÃÖŸÖÖê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ÛúÖ¸üÞÖ</a:t>
            </a:r>
            <a:r>
              <a:rPr lang="en-US" sz="1800" dirty="0" smtClean="0">
                <a:latin typeface="DVBW-TTYogesh" pitchFamily="2" charset="0"/>
              </a:rPr>
              <a:t> ŸµÖÖÓ“µ</a:t>
            </a:r>
            <a:r>
              <a:rPr lang="en-US" sz="1800" dirty="0" err="1" smtClean="0">
                <a:latin typeface="DVBW-TTYogesh" pitchFamily="2" charset="0"/>
              </a:rPr>
              <a:t>ÖÖ¿Öß</a:t>
            </a:r>
            <a:r>
              <a:rPr lang="en-US" sz="1800" dirty="0" smtClean="0">
                <a:latin typeface="DVBW-TTYogesh" pitchFamily="2" charset="0"/>
              </a:rPr>
              <a:t> ×¾ÖÛú×ÃÖŸÖ Ã¾Ö¹ý¯ÖÖ“µÖÖ </a:t>
            </a:r>
            <a:r>
              <a:rPr lang="en-US" sz="1800" dirty="0" err="1" smtClean="0">
                <a:latin typeface="DVBW-TTYogesh" pitchFamily="2" charset="0"/>
              </a:rPr>
              <a:t>ÛúÖÆüß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Ûú</a:t>
            </a:r>
            <a:r>
              <a:rPr lang="en-US" sz="1800" dirty="0" smtClean="0">
                <a:latin typeface="DVBW-TTYogesh" pitchFamily="2" charset="0"/>
              </a:rPr>
              <a:t>»¯Ö®ÖÖ ×®</a:t>
            </a:r>
            <a:r>
              <a:rPr lang="en-US" sz="1800" dirty="0" err="1" smtClean="0">
                <a:latin typeface="DVBW-TTYogesh" pitchFamily="2" charset="0"/>
              </a:rPr>
              <a:t>ÖÝÖ›üßŸÖ</a:t>
            </a:r>
            <a:r>
              <a:rPr lang="en-US" sz="1800" dirty="0" smtClean="0">
                <a:latin typeface="DVBW-TTYogesh" pitchFamily="2" charset="0"/>
              </a:rPr>
              <a:t> —</a:t>
            </a:r>
            <a:r>
              <a:rPr lang="en-US" sz="1800" dirty="0" err="1" smtClean="0">
                <a:latin typeface="DVBW-TTYogesh" pitchFamily="2" charset="0"/>
              </a:rPr>
              <a:t>ÖÖ»Öê</a:t>
            </a:r>
            <a:r>
              <a:rPr lang="en-US" sz="1800" dirty="0" smtClean="0">
                <a:latin typeface="DVBW-TTYogesh" pitchFamily="2" charset="0"/>
              </a:rPr>
              <a:t>»µÖÖ †ÃÖ»µ</a:t>
            </a:r>
            <a:r>
              <a:rPr lang="en-US" sz="1800" dirty="0" err="1" smtClean="0">
                <a:latin typeface="DVBW-TTYogesh" pitchFamily="2" charset="0"/>
              </a:rPr>
              <a:t>ÖÖ®Öê</a:t>
            </a:r>
            <a:r>
              <a:rPr lang="en-US" sz="1800" dirty="0" smtClean="0">
                <a:latin typeface="DVBW-TTYogesh" pitchFamily="2" charset="0"/>
              </a:rPr>
              <a:t> Ã¾Ö¹ý¯ÖÆüß šü¸üÖ×¾ÖÛú ²Ö®ÖŸÖê. </a:t>
            </a:r>
          </a:p>
          <a:p>
            <a:pPr algn="just"/>
            <a:r>
              <a:rPr lang="en-US" sz="1800" dirty="0" smtClean="0">
                <a:latin typeface="DVBW-TTYogesh" pitchFamily="2" charset="0"/>
              </a:rPr>
              <a:t>	ÃÖÖ´ÖÖ®µ</a:t>
            </a:r>
            <a:r>
              <a:rPr lang="en-US" sz="1800" dirty="0" err="1" smtClean="0">
                <a:latin typeface="DVBW-TTYogesh" pitchFamily="2" charset="0"/>
              </a:rPr>
              <a:t>Ö¯ÖÞÖê</a:t>
            </a:r>
            <a:r>
              <a:rPr lang="en-US" sz="1800" dirty="0" smtClean="0">
                <a:latin typeface="DVBW-TTYogesh" pitchFamily="2" charset="0"/>
              </a:rPr>
              <a:t> ‹</a:t>
            </a:r>
            <a:r>
              <a:rPr lang="en-US" sz="1800" dirty="0" err="1" smtClean="0">
                <a:latin typeface="DVBW-TTYogesh" pitchFamily="2" charset="0"/>
              </a:rPr>
              <a:t>ÜÖÖ¤üß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Ûú</a:t>
            </a:r>
            <a:r>
              <a:rPr lang="en-US" sz="1800" dirty="0" smtClean="0">
                <a:latin typeface="DVBW-TTYogesh" pitchFamily="2" charset="0"/>
              </a:rPr>
              <a:t>»¯Ö®ÖÖ, ×¾Ö“ÖÖ¸ü ØÛú¾ÖÖ ×¾Ö×¿</a:t>
            </a:r>
            <a:r>
              <a:rPr lang="en-US" sz="1800" dirty="0" err="1" smtClean="0">
                <a:latin typeface="DVBW-TTYogesh" pitchFamily="2" charset="0"/>
              </a:rPr>
              <a:t>ÖÂ™ü</a:t>
            </a:r>
            <a:r>
              <a:rPr lang="en-US" sz="1800" dirty="0" smtClean="0">
                <a:latin typeface="DVBW-TTYogesh" pitchFamily="2" charset="0"/>
              </a:rPr>
              <a:t> ³ÖÖ¾Ö®ÖÖÓ“Öê †´</a:t>
            </a:r>
            <a:r>
              <a:rPr lang="en-US" sz="1800" dirty="0" err="1" smtClean="0">
                <a:latin typeface="DVBW-TTYogesh" pitchFamily="2" charset="0"/>
              </a:rPr>
              <a:t>ÖæŸÖÔ</a:t>
            </a:r>
            <a:r>
              <a:rPr lang="en-US" sz="1800" dirty="0" smtClean="0">
                <a:latin typeface="DVBW-TTYogesh" pitchFamily="2" charset="0"/>
              </a:rPr>
              <a:t> Ã¾Ö¹ý¯Ö </a:t>
            </a:r>
            <a:r>
              <a:rPr lang="en-US" sz="1800" dirty="0" err="1" smtClean="0">
                <a:latin typeface="DVBW-TTYogesh" pitchFamily="2" charset="0"/>
              </a:rPr>
              <a:t>ÆüÖêµÖ</a:t>
            </a:r>
            <a:r>
              <a:rPr lang="en-US" sz="1800" dirty="0" smtClean="0">
                <a:latin typeface="DVBW-TTYogesh" pitchFamily="2" charset="0"/>
              </a:rPr>
              <a:t>, ¾µÖ¾ÖÆüÖ¸üÖŸÖ ¤</a:t>
            </a:r>
            <a:r>
              <a:rPr lang="en-US" sz="1800" dirty="0" err="1" smtClean="0">
                <a:latin typeface="DVBW-TTYogesh" pitchFamily="2" charset="0"/>
              </a:rPr>
              <a:t>ü¸ü¸üÖê•Ö</a:t>
            </a:r>
            <a:r>
              <a:rPr lang="en-US" sz="1800" dirty="0" smtClean="0">
                <a:latin typeface="DVBW-TTYogesh" pitchFamily="2" charset="0"/>
              </a:rPr>
              <a:t> †¿ÖÖ †®</a:t>
            </a:r>
            <a:r>
              <a:rPr lang="en-US" sz="1800" dirty="0" err="1" smtClean="0">
                <a:latin typeface="DVBW-TTYogesh" pitchFamily="2" charset="0"/>
              </a:rPr>
              <a:t>ÖêÛú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ÃÖÓÛú</a:t>
            </a:r>
            <a:r>
              <a:rPr lang="en-US" sz="1800" dirty="0" smtClean="0">
                <a:latin typeface="DVBW-TTYogesh" pitchFamily="2" charset="0"/>
              </a:rPr>
              <a:t>»¯Ö®ÖÖÓ“ÖÖ ˆ¯</a:t>
            </a:r>
            <a:r>
              <a:rPr lang="en-US" sz="1800" dirty="0" err="1" smtClean="0">
                <a:latin typeface="DVBW-TTYogesh" pitchFamily="2" charset="0"/>
              </a:rPr>
              <a:t>ÖµÖÖêÝÖ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Ûêú»ÖÖ</a:t>
            </a:r>
            <a:r>
              <a:rPr lang="en-US" sz="1800" dirty="0" smtClean="0">
                <a:latin typeface="DVBW-TTYogesh" pitchFamily="2" charset="0"/>
              </a:rPr>
              <a:t> •ÖÖŸÖ †</a:t>
            </a:r>
            <a:r>
              <a:rPr lang="en-US" sz="1800" dirty="0" err="1" smtClean="0">
                <a:latin typeface="DVBW-TTYogesh" pitchFamily="2" charset="0"/>
              </a:rPr>
              <a:t>ÃÖŸÖÖê</a:t>
            </a:r>
            <a:r>
              <a:rPr lang="en-US" sz="1800" dirty="0" smtClean="0">
                <a:latin typeface="DVBW-TTYogesh" pitchFamily="2" charset="0"/>
              </a:rPr>
              <a:t>, ¯</a:t>
            </a:r>
            <a:r>
              <a:rPr lang="en-US" sz="1800" dirty="0" err="1" smtClean="0">
                <a:latin typeface="DVBW-TTYogesh" pitchFamily="2" charset="0"/>
              </a:rPr>
              <a:t>Ö¸ÓüŸÖã</a:t>
            </a:r>
            <a:r>
              <a:rPr lang="en-US" sz="1800" dirty="0" smtClean="0">
                <a:latin typeface="DVBW-TTYogesh" pitchFamily="2" charset="0"/>
              </a:rPr>
              <a:t> ŸµÖÖÓ“ÖÖ </a:t>
            </a:r>
            <a:r>
              <a:rPr lang="en-US" sz="1800" dirty="0" err="1" smtClean="0">
                <a:latin typeface="DVBW-TTYogesh" pitchFamily="2" charset="0"/>
              </a:rPr>
              <a:t>Ûú¬ÖßÆüß</a:t>
            </a:r>
            <a:r>
              <a:rPr lang="en-US" sz="1800" dirty="0" smtClean="0">
                <a:latin typeface="DVBW-TTYogesh" pitchFamily="2" charset="0"/>
              </a:rPr>
              <a:t> ÝÖÖÓ³ÖáµÖÖ®Öê ×¾Ö“ÖÖ¸ü </a:t>
            </a:r>
            <a:r>
              <a:rPr lang="en-US" sz="1800" dirty="0" err="1" smtClean="0">
                <a:latin typeface="DVBW-TTYogesh" pitchFamily="2" charset="0"/>
              </a:rPr>
              <a:t>Ûêú»ÖÖ</a:t>
            </a:r>
            <a:r>
              <a:rPr lang="en-US" sz="1800" dirty="0" smtClean="0">
                <a:latin typeface="DVBW-TTYogesh" pitchFamily="2" charset="0"/>
              </a:rPr>
              <a:t> •ÖÖŸÖ ®</a:t>
            </a:r>
            <a:r>
              <a:rPr lang="en-US" sz="1800" dirty="0" err="1" smtClean="0">
                <a:latin typeface="DVBW-TTYogesh" pitchFamily="2" charset="0"/>
              </a:rPr>
              <a:t>ÖÃÖŸÖÖê</a:t>
            </a:r>
            <a:r>
              <a:rPr lang="en-US" sz="1800" dirty="0" smtClean="0">
                <a:latin typeface="DVBW-TTYogesh" pitchFamily="2" charset="0"/>
              </a:rPr>
              <a:t>.  ¾µÖŒŸÖß </a:t>
            </a:r>
            <a:r>
              <a:rPr lang="en-US" sz="1800" dirty="0" err="1" smtClean="0">
                <a:latin typeface="DVBW-TTYogesh" pitchFamily="2" charset="0"/>
              </a:rPr>
              <a:t>ÃÖÆü•Ö</a:t>
            </a:r>
            <a:r>
              <a:rPr lang="en-US" sz="1800" dirty="0" smtClean="0">
                <a:latin typeface="DVBW-TTYogesh" pitchFamily="2" charset="0"/>
              </a:rPr>
              <a:t> ²ÖÖê»ÖŸÖÖ®ÖÖ 'ÃÖ´ÖÖ•Ö', '</a:t>
            </a:r>
            <a:r>
              <a:rPr lang="en-US" sz="1800" dirty="0" err="1" smtClean="0">
                <a:latin typeface="DVBW-TTYogesh" pitchFamily="2" charset="0"/>
              </a:rPr>
              <a:t>ÃÖ´ÖãÆü</a:t>
            </a:r>
            <a:r>
              <a:rPr lang="en-US" sz="1800" dirty="0" smtClean="0">
                <a:latin typeface="DVBW-TTYogesh" pitchFamily="2" charset="0"/>
              </a:rPr>
              <a:t>' ‡. ¿Ö²¤üÖÓ“ÖÖ ˆ¯</a:t>
            </a:r>
            <a:r>
              <a:rPr lang="en-US" sz="1800" dirty="0" err="1" smtClean="0">
                <a:latin typeface="DVBW-TTYogesh" pitchFamily="2" charset="0"/>
              </a:rPr>
              <a:t>ÖµÖÖêÝÖ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Ûú¸üßŸÖ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ÃÖŸÖê</a:t>
            </a:r>
            <a:r>
              <a:rPr lang="en-US" sz="1800" dirty="0" smtClean="0">
                <a:latin typeface="DVBW-TTYogesh" pitchFamily="2" charset="0"/>
              </a:rPr>
              <a:t>.  ÃÖ´ÖÖ•Ö¿ÖÖÃ¡ÖÖŸÖ ØÛú¾ÖÖ ‡</a:t>
            </a:r>
            <a:r>
              <a:rPr lang="en-US" sz="1800" dirty="0" err="1" smtClean="0">
                <a:latin typeface="DVBW-TTYogesh" pitchFamily="2" charset="0"/>
              </a:rPr>
              <a:t>ŸÖ¸ü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ÛúÖêÞÖŸµÖÖÆüß</a:t>
            </a:r>
            <a:r>
              <a:rPr lang="en-US" sz="1800" dirty="0" smtClean="0">
                <a:latin typeface="DVBW-TTYogesh" pitchFamily="2" charset="0"/>
              </a:rPr>
              <a:t> ¿ÖÖÃ¡Ö ŸÖ£ÖÖ ×¾Ö–ÖÖ®ÖÖ“µÖÖ †³µÖÖÃÖÖŸÖ </a:t>
            </a:r>
            <a:r>
              <a:rPr lang="en-US" sz="1800" dirty="0" err="1" smtClean="0">
                <a:latin typeface="DVBW-TTYogesh" pitchFamily="2" charset="0"/>
              </a:rPr>
              <a:t>ÃÖÓÛú</a:t>
            </a:r>
            <a:r>
              <a:rPr lang="en-US" sz="1800" dirty="0" smtClean="0">
                <a:latin typeface="DVBW-TTYogesh" pitchFamily="2" charset="0"/>
              </a:rPr>
              <a:t>»¯Ö®ÖÖ </a:t>
            </a:r>
            <a:r>
              <a:rPr lang="en-US" sz="1800" dirty="0" err="1" smtClean="0">
                <a:latin typeface="DVBW-TTYogesh" pitchFamily="2" charset="0"/>
              </a:rPr>
              <a:t>ÜÖæ¯Ö“Ö</a:t>
            </a:r>
            <a:r>
              <a:rPr lang="en-US" sz="1800" dirty="0" smtClean="0">
                <a:latin typeface="DVBW-TTYogesh" pitchFamily="2" charset="0"/>
              </a:rPr>
              <a:t> ×¾Ö“ÖÖ¸ü¯Öæ¾ÖÔÛú ¾ÖÖ¯Ö¸ü»µÖÖ •ÖÖŸÖÖŸÖ.  ŸµÖÖÓ“µÖÖŸÖ ²Ö¤ü»Ö </a:t>
            </a:r>
            <a:r>
              <a:rPr lang="en-US" sz="1800" dirty="0" err="1" smtClean="0">
                <a:latin typeface="DVBW-TTYogesh" pitchFamily="2" charset="0"/>
              </a:rPr>
              <a:t>ÆüÖêÞµÖÖ“Öß</a:t>
            </a:r>
            <a:r>
              <a:rPr lang="en-US" sz="1800" dirty="0" smtClean="0">
                <a:latin typeface="DVBW-TTYogesh" pitchFamily="2" charset="0"/>
              </a:rPr>
              <a:t> •Ö¾Öôû¯ÖÖÃÖ </a:t>
            </a:r>
            <a:r>
              <a:rPr lang="en-US" sz="1800" dirty="0" err="1" smtClean="0">
                <a:latin typeface="DVBW-TTYogesh" pitchFamily="2" charset="0"/>
              </a:rPr>
              <a:t>Ûú´Öß</a:t>
            </a:r>
            <a:r>
              <a:rPr lang="en-US" sz="1800" dirty="0" smtClean="0">
                <a:latin typeface="DVBW-TTYogesh" pitchFamily="2" charset="0"/>
              </a:rPr>
              <a:t> ¿ÖŒµÖŸÖÖ †</a:t>
            </a:r>
            <a:r>
              <a:rPr lang="en-US" sz="1800" dirty="0" err="1" smtClean="0">
                <a:latin typeface="DVBW-TTYogesh" pitchFamily="2" charset="0"/>
              </a:rPr>
              <a:t>ÃÖŸÖê</a:t>
            </a:r>
            <a:r>
              <a:rPr lang="en-US" sz="1800" dirty="0" smtClean="0">
                <a:latin typeface="DVBW-TTYogesh" pitchFamily="2" charset="0"/>
              </a:rPr>
              <a:t>.  ¿</a:t>
            </a:r>
            <a:r>
              <a:rPr lang="en-US" sz="1800" dirty="0" err="1" smtClean="0">
                <a:latin typeface="DVBW-TTYogesh" pitchFamily="2" charset="0"/>
              </a:rPr>
              <a:t>ÖÖÃ¡ÖßµÖ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ÃÖÓÛú</a:t>
            </a:r>
            <a:r>
              <a:rPr lang="en-US" sz="1800" dirty="0" smtClean="0">
                <a:latin typeface="DVBW-TTYogesh" pitchFamily="2" charset="0"/>
              </a:rPr>
              <a:t>»¯Ö®ÖÖ </a:t>
            </a:r>
            <a:r>
              <a:rPr lang="en-US" sz="1800" dirty="0" err="1" smtClean="0">
                <a:latin typeface="DVBW-TTYogesh" pitchFamily="2" charset="0"/>
              </a:rPr>
              <a:t>Æüß</a:t>
            </a:r>
            <a:r>
              <a:rPr lang="en-US" sz="1800" dirty="0" smtClean="0">
                <a:latin typeface="DVBW-TTYogesh" pitchFamily="2" charset="0"/>
              </a:rPr>
              <a:t> ¿</a:t>
            </a:r>
            <a:r>
              <a:rPr lang="en-US" sz="1800" dirty="0" err="1" smtClean="0">
                <a:latin typeface="DVBW-TTYogesh" pitchFamily="2" charset="0"/>
              </a:rPr>
              <a:t>ÖÖÃ¡ÖßµÖ</a:t>
            </a:r>
            <a:r>
              <a:rPr lang="en-US" sz="1800" dirty="0" smtClean="0">
                <a:latin typeface="DVBW-TTYogesh" pitchFamily="2" charset="0"/>
              </a:rPr>
              <a:t> –</a:t>
            </a:r>
            <a:r>
              <a:rPr lang="en-US" sz="1800" dirty="0" err="1" smtClean="0">
                <a:latin typeface="DVBW-TTYogesh" pitchFamily="2" charset="0"/>
              </a:rPr>
              <a:t>ÖÖ®ÖÖŸÖß»Ö</a:t>
            </a:r>
            <a:r>
              <a:rPr lang="en-US" sz="1800" dirty="0" smtClean="0">
                <a:latin typeface="DVBW-TTYogesh" pitchFamily="2" charset="0"/>
              </a:rPr>
              <a:t> ×ÃÖ¬¤üÖÓŸÖÖ¯Öæ¾Öá“ÖÖ ‹</a:t>
            </a:r>
            <a:r>
              <a:rPr lang="en-US" sz="1800" dirty="0" err="1" smtClean="0">
                <a:latin typeface="DVBW-TTYogesh" pitchFamily="2" charset="0"/>
              </a:rPr>
              <a:t>Ûú</a:t>
            </a:r>
            <a:r>
              <a:rPr lang="en-US" sz="1800" dirty="0" smtClean="0">
                <a:latin typeface="DVBW-TTYogesh" pitchFamily="2" charset="0"/>
              </a:rPr>
              <a:t> ´ÖÆüŸ¾ÖÖ“ÖÖ ™ü¯¯ÖÖ ÃÖ´Ö•Ö»ÖÖ •</a:t>
            </a:r>
            <a:r>
              <a:rPr lang="en-US" sz="1800" dirty="0" err="1" smtClean="0">
                <a:latin typeface="DVBW-TTYogesh" pitchFamily="2" charset="0"/>
              </a:rPr>
              <a:t>ÖÖŸÖÖê</a:t>
            </a:r>
            <a:r>
              <a:rPr lang="en-US" sz="1800" dirty="0" smtClean="0">
                <a:latin typeface="DVBW-TTYogesh" pitchFamily="2" charset="0"/>
              </a:rPr>
              <a:t>. </a:t>
            </a:r>
          </a:p>
          <a:p>
            <a:pPr algn="just"/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1) ÃÖ´ÖÖ•Ö :- </a:t>
            </a:r>
          </a:p>
          <a:p>
            <a:pPr algn="just"/>
            <a:r>
              <a:rPr lang="en-US" sz="1800" dirty="0" smtClean="0">
                <a:latin typeface="DVBW-TTYogesh" pitchFamily="2" charset="0"/>
              </a:rPr>
              <a:t>	ÃÖ´ÖÖ•Ö </a:t>
            </a:r>
            <a:r>
              <a:rPr lang="en-US" sz="1800" dirty="0" err="1" smtClean="0">
                <a:latin typeface="DVBW-TTYogesh" pitchFamily="2" charset="0"/>
              </a:rPr>
              <a:t>ÃÖÝÖôûßÛú›êü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ÃÖÖ¸üÜÖÖ“Ö</a:t>
            </a:r>
            <a:r>
              <a:rPr lang="en-US" sz="1800" dirty="0" smtClean="0">
                <a:latin typeface="DVBW-TTYogesh" pitchFamily="2" charset="0"/>
              </a:rPr>
              <a:t> ¯</a:t>
            </a:r>
            <a:r>
              <a:rPr lang="en-US" sz="1800" dirty="0" err="1" smtClean="0">
                <a:latin typeface="DVBW-TTYogesh" pitchFamily="2" charset="0"/>
              </a:rPr>
              <a:t>ÖÏÛúÖ¸ü“ÖÖ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ÃÖŸÖÖê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ÃÖê</a:t>
            </a:r>
            <a:r>
              <a:rPr lang="en-US" sz="1800" dirty="0" smtClean="0">
                <a:latin typeface="DVBW-TTYogesh" pitchFamily="2" charset="0"/>
              </a:rPr>
              <a:t> ®</a:t>
            </a:r>
            <a:r>
              <a:rPr lang="en-US" sz="1800" dirty="0" err="1" smtClean="0">
                <a:latin typeface="DVBW-TTYogesh" pitchFamily="2" charset="0"/>
              </a:rPr>
              <a:t>ÖÖÆüß</a:t>
            </a:r>
            <a:r>
              <a:rPr lang="en-US" sz="1800" dirty="0" smtClean="0">
                <a:latin typeface="DVBW-TTYogesh" pitchFamily="2" charset="0"/>
              </a:rPr>
              <a:t>.  ÃÖ¾ÖÔ ´ÖÖ®Ö¾Ö •</a:t>
            </a:r>
            <a:r>
              <a:rPr lang="en-US" sz="1800" dirty="0" err="1" smtClean="0">
                <a:latin typeface="DVBW-TTYogesh" pitchFamily="2" charset="0"/>
              </a:rPr>
              <a:t>ÖÖŸÖà“ÖÖ</a:t>
            </a:r>
            <a:r>
              <a:rPr lang="en-US" sz="1800" dirty="0" smtClean="0">
                <a:latin typeface="DVBW-TTYogesh" pitchFamily="2" charset="0"/>
              </a:rPr>
              <a:t> ×´</a:t>
            </a:r>
            <a:r>
              <a:rPr lang="en-US" sz="1800" dirty="0" err="1" smtClean="0">
                <a:latin typeface="DVBW-TTYogesh" pitchFamily="2" charset="0"/>
              </a:rPr>
              <a:t>Öôæû®Ö</a:t>
            </a:r>
            <a:r>
              <a:rPr lang="en-US" sz="1800" dirty="0" smtClean="0">
                <a:latin typeface="DVBW-TTYogesh" pitchFamily="2" charset="0"/>
              </a:rPr>
              <a:t> ÃÖ´ÖÖ•Ö ²Ö®Ö»Öê»ÖÖ †</a:t>
            </a:r>
            <a:r>
              <a:rPr lang="en-US" sz="1800" dirty="0" err="1" smtClean="0">
                <a:latin typeface="DVBW-TTYogesh" pitchFamily="2" charset="0"/>
              </a:rPr>
              <a:t>ÃÖŸÖÖê</a:t>
            </a:r>
            <a:r>
              <a:rPr lang="en-US" sz="1800" dirty="0" smtClean="0">
                <a:latin typeface="DVBW-TTYogesh" pitchFamily="2" charset="0"/>
              </a:rPr>
              <a:t>.  ÃÖ´ÖÖ•Ö </a:t>
            </a:r>
            <a:r>
              <a:rPr lang="en-US" sz="1800" dirty="0" err="1" smtClean="0">
                <a:latin typeface="DVBW-TTYogesh" pitchFamily="2" charset="0"/>
              </a:rPr>
              <a:t>ÆüÖ</a:t>
            </a:r>
            <a:r>
              <a:rPr lang="en-US" sz="1800" dirty="0" smtClean="0">
                <a:latin typeface="DVBW-TTYogesh" pitchFamily="2" charset="0"/>
              </a:rPr>
              <a:t> ´</a:t>
            </a:r>
            <a:r>
              <a:rPr lang="en-US" sz="1800" dirty="0" err="1" smtClean="0">
                <a:latin typeface="DVBW-TTYogesh" pitchFamily="2" charset="0"/>
              </a:rPr>
              <a:t>ÖãŸÖÔ</a:t>
            </a:r>
            <a:r>
              <a:rPr lang="en-US" sz="1800" dirty="0" smtClean="0">
                <a:latin typeface="DVBW-TTYogesh" pitchFamily="2" charset="0"/>
              </a:rPr>
              <a:t> Ã¾Ö¹ý¯ÖÖ“ÖÖ †</a:t>
            </a:r>
            <a:r>
              <a:rPr lang="en-US" sz="1800" dirty="0" err="1" smtClean="0">
                <a:latin typeface="DVBW-TTYogesh" pitchFamily="2" charset="0"/>
              </a:rPr>
              <a:t>ÃÖŸÖÖê</a:t>
            </a:r>
            <a:r>
              <a:rPr lang="en-US" sz="1800" dirty="0" smtClean="0">
                <a:latin typeface="DVBW-TTYogesh" pitchFamily="2" charset="0"/>
              </a:rPr>
              <a:t>.  ×¾Ö×¿</a:t>
            </a:r>
            <a:r>
              <a:rPr lang="en-US" sz="1800" dirty="0" err="1" smtClean="0">
                <a:latin typeface="DVBW-TTYogesh" pitchFamily="2" charset="0"/>
              </a:rPr>
              <a:t>ÖÂ™ü</a:t>
            </a:r>
            <a:r>
              <a:rPr lang="en-US" sz="1800" dirty="0" smtClean="0">
                <a:latin typeface="DVBW-TTYogesh" pitchFamily="2" charset="0"/>
              </a:rPr>
              <a:t> ÃÖ´ÖÖ•ÖÖ»ÖÖ ³ÖÖîÝÖÖê×»</a:t>
            </a:r>
            <a:r>
              <a:rPr lang="en-US" sz="1800" dirty="0" err="1" smtClean="0">
                <a:latin typeface="DVBW-TTYogesh" pitchFamily="2" charset="0"/>
              </a:rPr>
              <a:t>ÖÛú</a:t>
            </a:r>
            <a:r>
              <a:rPr lang="en-US" sz="1800" dirty="0" smtClean="0">
                <a:latin typeface="DVBW-TTYogesh" pitchFamily="2" charset="0"/>
              </a:rPr>
              <a:t> ´</a:t>
            </a:r>
            <a:r>
              <a:rPr lang="en-US" sz="1800" dirty="0" err="1" smtClean="0">
                <a:latin typeface="DVBW-TTYogesh" pitchFamily="2" charset="0"/>
              </a:rPr>
              <a:t>ÖµÖÖÔ¤üÖ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ÃÖŸÖê</a:t>
            </a:r>
            <a:r>
              <a:rPr lang="en-US" sz="1800" dirty="0" smtClean="0">
                <a:latin typeface="DVBW-TTYogesh" pitchFamily="2" charset="0"/>
              </a:rPr>
              <a:t> ¾µÖ×ŒŸÖ×¿Ö¾ÖÖµÖ ÃÖ´ÖÖ•Ö ®</a:t>
            </a:r>
            <a:r>
              <a:rPr lang="en-US" sz="1800" dirty="0" err="1" smtClean="0">
                <a:latin typeface="DVBW-TTYogesh" pitchFamily="2" charset="0"/>
              </a:rPr>
              <a:t>ÖÖÆüß</a:t>
            </a:r>
            <a:r>
              <a:rPr lang="en-US" sz="1800" dirty="0" smtClean="0">
                <a:latin typeface="DVBW-TTYogesh" pitchFamily="2" charset="0"/>
              </a:rPr>
              <a:t> ¾Ö ÃÖ´ÖÖ•ÖÖ×¿Ö¾ÖÖµÖ ¾µÖŒŸÖß ¸</a:t>
            </a:r>
            <a:r>
              <a:rPr lang="en-US" sz="1800" dirty="0" err="1" smtClean="0">
                <a:latin typeface="DVBW-TTYogesh" pitchFamily="2" charset="0"/>
              </a:rPr>
              <a:t>üÖÆæü</a:t>
            </a:r>
            <a:r>
              <a:rPr lang="en-US" sz="1800" dirty="0" smtClean="0">
                <a:latin typeface="DVBW-TTYogesh" pitchFamily="2" charset="0"/>
              </a:rPr>
              <a:t> ¿</a:t>
            </a:r>
            <a:r>
              <a:rPr lang="en-US" sz="1800" dirty="0" err="1" smtClean="0">
                <a:latin typeface="DVBW-TTYogesh" pitchFamily="2" charset="0"/>
              </a:rPr>
              <a:t>ÖÛúŸÖ</a:t>
            </a:r>
            <a:r>
              <a:rPr lang="en-US" sz="1800" dirty="0" smtClean="0">
                <a:latin typeface="DVBW-TTYogesh" pitchFamily="2" charset="0"/>
              </a:rPr>
              <a:t> ®</a:t>
            </a:r>
            <a:r>
              <a:rPr lang="en-US" sz="1800" dirty="0" err="1" smtClean="0">
                <a:latin typeface="DVBW-TTYogesh" pitchFamily="2" charset="0"/>
              </a:rPr>
              <a:t>ÖÖÆüß</a:t>
            </a:r>
            <a:r>
              <a:rPr lang="en-US" sz="1800" dirty="0" smtClean="0">
                <a:latin typeface="DVBW-TTYogesh" pitchFamily="2" charset="0"/>
              </a:rPr>
              <a:t>.  </a:t>
            </a:r>
            <a:r>
              <a:rPr lang="en-US" sz="1800" dirty="0" err="1" smtClean="0">
                <a:latin typeface="DVBW-TTYogesh" pitchFamily="2" charset="0"/>
              </a:rPr>
              <a:t>Æêü</a:t>
            </a:r>
            <a:r>
              <a:rPr lang="en-US" sz="1800" dirty="0" smtClean="0">
                <a:latin typeface="DVBW-TTYogesh" pitchFamily="2" charset="0"/>
              </a:rPr>
              <a:t> ¤</a:t>
            </a:r>
            <a:r>
              <a:rPr lang="en-US" sz="1800" dirty="0" err="1" smtClean="0">
                <a:latin typeface="DVBW-TTYogesh" pitchFamily="2" charset="0"/>
              </a:rPr>
              <a:t>üÖê®ÆüßÆüß</a:t>
            </a:r>
            <a:r>
              <a:rPr lang="en-US" sz="1800" dirty="0" smtClean="0">
                <a:latin typeface="DVBW-TTYogesh" pitchFamily="2" charset="0"/>
              </a:rPr>
              <a:t> ¯Ö¸üÃ¯Ö¸üÖÓ¾Ö¸ü †¾Ö»ÖÓ²Öæ®Ö ¾Ö ÃÖÓ²ÖÓ×¬ÖŸÖ †</a:t>
            </a:r>
            <a:r>
              <a:rPr lang="en-US" sz="1800" dirty="0" err="1" smtClean="0">
                <a:latin typeface="DVBW-TTYogesh" pitchFamily="2" charset="0"/>
              </a:rPr>
              <a:t>ÖÆêüŸÖ</a:t>
            </a:r>
            <a:r>
              <a:rPr lang="en-US" sz="1800" dirty="0" smtClean="0">
                <a:latin typeface="DVBW-TTYogesh" pitchFamily="2" charset="0"/>
              </a:rPr>
              <a:t>.  ÃÖÖ´ÖÖ×•</a:t>
            </a:r>
            <a:r>
              <a:rPr lang="en-US" sz="1800" dirty="0" err="1" smtClean="0">
                <a:latin typeface="DVBW-TTYogesh" pitchFamily="2" charset="0"/>
              </a:rPr>
              <a:t>ÖÛú</a:t>
            </a:r>
            <a:r>
              <a:rPr lang="en-US" sz="1800" dirty="0" smtClean="0">
                <a:latin typeface="DVBW-TTYogesh" pitchFamily="2" charset="0"/>
              </a:rPr>
              <a:t> ÃÖÓ²ÖÓ¬ÖÖ“µÖÖ ‹</a:t>
            </a:r>
            <a:r>
              <a:rPr lang="en-US" sz="1800" dirty="0" err="1" smtClean="0">
                <a:latin typeface="DVBW-TTYogesh" pitchFamily="2" charset="0"/>
              </a:rPr>
              <a:t>ÛæúÞÖ</a:t>
            </a:r>
            <a:r>
              <a:rPr lang="en-US" sz="1800" dirty="0" smtClean="0">
                <a:latin typeface="DVBW-TTYogesh" pitchFamily="2" charset="0"/>
              </a:rPr>
              <a:t> ¾µÖ¾ÖÃ£Öê»ÖÖ 'ÃÖ´ÖÖ•Ö' </a:t>
            </a:r>
            <a:r>
              <a:rPr lang="en-US" sz="1800" dirty="0" err="1" smtClean="0">
                <a:latin typeface="DVBW-TTYogesh" pitchFamily="2" charset="0"/>
              </a:rPr>
              <a:t>Æüß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ÃÖÓÛú</a:t>
            </a:r>
            <a:r>
              <a:rPr lang="en-US" sz="1800" dirty="0" smtClean="0">
                <a:latin typeface="DVBW-TTYogesh" pitchFamily="2" charset="0"/>
              </a:rPr>
              <a:t>»¯Ö®ÖÖ »ÖÖ¾ÖÞµÖÖŸÖ µ</a:t>
            </a:r>
            <a:r>
              <a:rPr lang="en-US" sz="1800" dirty="0" err="1" smtClean="0">
                <a:latin typeface="DVBW-TTYogesh" pitchFamily="2" charset="0"/>
              </a:rPr>
              <a:t>ÖêŸÖê</a:t>
            </a:r>
            <a:r>
              <a:rPr lang="en-US" sz="1800" dirty="0" smtClean="0">
                <a:latin typeface="DVBW-TTYogesh" pitchFamily="2" charset="0"/>
              </a:rPr>
              <a:t> ÃÖÖ´ÖÖ×•</a:t>
            </a:r>
            <a:r>
              <a:rPr lang="en-US" sz="1800" dirty="0" err="1" smtClean="0">
                <a:latin typeface="DVBW-TTYogesh" pitchFamily="2" charset="0"/>
              </a:rPr>
              <a:t>ÖÛú</a:t>
            </a:r>
            <a:r>
              <a:rPr lang="en-US" sz="1800" dirty="0" smtClean="0">
                <a:latin typeface="DVBW-TTYogesh" pitchFamily="2" charset="0"/>
              </a:rPr>
              <a:t> ÃÖÓ²ÖÓ¬Ö </a:t>
            </a:r>
            <a:r>
              <a:rPr lang="en-US" sz="1800" dirty="0" err="1" smtClean="0">
                <a:latin typeface="DVBW-TTYogesh" pitchFamily="2" charset="0"/>
              </a:rPr>
              <a:t>Æêü</a:t>
            </a:r>
            <a:r>
              <a:rPr lang="en-US" sz="1800" dirty="0" smtClean="0">
                <a:latin typeface="DVBW-TTYogesh" pitchFamily="2" charset="0"/>
              </a:rPr>
              <a:t> ´ÖÖÞÖÃÖÖ“µÖÖ ´</a:t>
            </a:r>
            <a:r>
              <a:rPr lang="en-US" sz="1800" dirty="0" err="1" smtClean="0">
                <a:latin typeface="DVBW-TTYogesh" pitchFamily="2" charset="0"/>
              </a:rPr>
              <a:t>ÖÖ®Ö×ÃÖÛú</a:t>
            </a:r>
            <a:r>
              <a:rPr lang="en-US" sz="1800" dirty="0" smtClean="0">
                <a:latin typeface="DVBW-TTYogesh" pitchFamily="2" charset="0"/>
              </a:rPr>
              <a:t> ×Ã£ÖŸÖß¾Ö¸ü †¾Ö»ÖÓ²Öæ®Ö †ÃÖŸÖÖŸÖ.  </a:t>
            </a:r>
            <a:endParaRPr lang="en-US" sz="1800" dirty="0">
              <a:latin typeface="DVBW-TTYogesh" pitchFamily="2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1000"/>
            <a:ext cx="7406640" cy="58674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  ´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ÖòÛú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 †ÖµÖ¾Æü¸ü ¾Ö ¯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Öê•Ö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 :- </a:t>
            </a:r>
          </a:p>
          <a:p>
            <a:pPr algn="just"/>
            <a:r>
              <a:rPr lang="en-US" sz="1800" dirty="0" smtClean="0">
                <a:latin typeface="DVBW-TTYogesh" pitchFamily="2" charset="0"/>
              </a:rPr>
              <a:t>	ÃÖ´ÖÖ•Ö ´</a:t>
            </a:r>
            <a:r>
              <a:rPr lang="en-US" sz="1800" dirty="0" err="1" smtClean="0">
                <a:latin typeface="DVBW-TTYogesh" pitchFamily="2" charset="0"/>
              </a:rPr>
              <a:t>ÆüÞÖ•Öê</a:t>
            </a:r>
            <a:r>
              <a:rPr lang="en-US" sz="1800" dirty="0" smtClean="0">
                <a:latin typeface="DVBW-TTYogesh" pitchFamily="2" charset="0"/>
              </a:rPr>
              <a:t> “</a:t>
            </a:r>
            <a:r>
              <a:rPr lang="en-US" sz="1800" dirty="0" err="1" smtClean="0">
                <a:latin typeface="DVBW-TTYogesh" pitchFamily="2" charset="0"/>
              </a:rPr>
              <a:t>ÖÖ»Öß</a:t>
            </a:r>
            <a:r>
              <a:rPr lang="en-US" sz="1800" dirty="0" smtClean="0">
                <a:latin typeface="DVBW-TTYogesh" pitchFamily="2" charset="0"/>
              </a:rPr>
              <a:t>×¸</a:t>
            </a:r>
            <a:r>
              <a:rPr lang="en-US" sz="1800" dirty="0" err="1" smtClean="0">
                <a:latin typeface="DVBW-TTYogesh" pitchFamily="2" charset="0"/>
              </a:rPr>
              <a:t>üŸÖß</a:t>
            </a:r>
            <a:r>
              <a:rPr lang="en-US" sz="1800" dirty="0" smtClean="0">
                <a:latin typeface="DVBW-TTYogesh" pitchFamily="2" charset="0"/>
              </a:rPr>
              <a:t> †Ö×ÞÖ </a:t>
            </a:r>
            <a:r>
              <a:rPr lang="en-US" sz="1800" dirty="0" err="1" smtClean="0">
                <a:latin typeface="DVBW-TTYogesh" pitchFamily="2" charset="0"/>
              </a:rPr>
              <a:t>ÛúÖµÖÔ¯Ö</a:t>
            </a:r>
            <a:r>
              <a:rPr lang="en-US" sz="1800" dirty="0" smtClean="0">
                <a:latin typeface="DVBW-TTYogesh" pitchFamily="2" charset="0"/>
              </a:rPr>
              <a:t>¬¤</a:t>
            </a:r>
            <a:r>
              <a:rPr lang="en-US" sz="1800" dirty="0" err="1" smtClean="0">
                <a:latin typeface="DVBW-TTYogesh" pitchFamily="2" charset="0"/>
              </a:rPr>
              <a:t>üŸÖß</a:t>
            </a:r>
            <a:r>
              <a:rPr lang="en-US" sz="1800" dirty="0" smtClean="0">
                <a:latin typeface="DVBW-TTYogesh" pitchFamily="2" charset="0"/>
              </a:rPr>
              <a:t>, ¯</a:t>
            </a:r>
            <a:r>
              <a:rPr lang="en-US" sz="1800" dirty="0" err="1" smtClean="0">
                <a:latin typeface="DVBW-TTYogesh" pitchFamily="2" charset="0"/>
              </a:rPr>
              <a:t>Ö¸üÃ¯Ö¸ü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ÃÖÆüÛúÖµÖÔ</a:t>
            </a:r>
            <a:r>
              <a:rPr lang="en-US" sz="1800" dirty="0" smtClean="0">
                <a:latin typeface="DVBW-TTYogesh" pitchFamily="2" charset="0"/>
              </a:rPr>
              <a:t> †Ö×ÞÖ †×¬</a:t>
            </a:r>
            <a:r>
              <a:rPr lang="en-US" sz="1800" dirty="0" err="1" smtClean="0">
                <a:latin typeface="DVBW-TTYogesh" pitchFamily="2" charset="0"/>
              </a:rPr>
              <a:t>ÖÛúÖ¸ü</a:t>
            </a:r>
            <a:r>
              <a:rPr lang="en-US" sz="1800" dirty="0" smtClean="0">
                <a:latin typeface="DVBW-TTYogesh" pitchFamily="2" charset="0"/>
              </a:rPr>
              <a:t>, ¾ÖêÝÖ¾ÖêÝÖôêû </a:t>
            </a:r>
            <a:r>
              <a:rPr lang="en-US" sz="1800" dirty="0" err="1" smtClean="0">
                <a:latin typeface="DVBW-TTYogesh" pitchFamily="2" charset="0"/>
              </a:rPr>
              <a:t>ÝÖ™ü</a:t>
            </a:r>
            <a:r>
              <a:rPr lang="en-US" sz="1800" dirty="0" smtClean="0">
                <a:latin typeface="DVBW-TTYogesh" pitchFamily="2" charset="0"/>
              </a:rPr>
              <a:t> †Ö×ÞÖ ×¾Ö³ÖÖÝÖ, ´ÖÖ®Ö¾Öß ¾ÖŸÖãÞÖÔÛúß¾Ö¸ü ×®ÖµÖÓ¡ÖÞÖ †Ö×ÞÖ Ã¾ÖÖŸÖÓ¡µÖ ¾ÖÝÖî¸êü ²ÖÖ²Öà“ÖÖ ÃÖÓ“Ö †</a:t>
            </a:r>
            <a:r>
              <a:rPr lang="en-US" sz="1800" dirty="0" err="1" smtClean="0">
                <a:latin typeface="DVBW-TTYogesh" pitchFamily="2" charset="0"/>
              </a:rPr>
              <a:t>ÖÆêü</a:t>
            </a:r>
            <a:r>
              <a:rPr lang="en-US" sz="1800" dirty="0" smtClean="0">
                <a:latin typeface="DVBW-TTYogesh" pitchFamily="2" charset="0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 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ÃÖ´ÖÖ•ÖÖ“Öß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 ¾Öî×¿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ÖÂ™üµÖê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 :-</a:t>
            </a:r>
          </a:p>
          <a:p>
            <a:pPr algn="just"/>
            <a:r>
              <a:rPr lang="en-US" sz="1800" dirty="0" smtClean="0">
                <a:latin typeface="DVBW-TTYogesh" pitchFamily="2" charset="0"/>
              </a:rPr>
              <a:t>	ÃÖ´ÖÖ•Ö µÖÖ </a:t>
            </a:r>
            <a:r>
              <a:rPr lang="en-US" sz="1800" dirty="0" err="1" smtClean="0">
                <a:latin typeface="DVBW-TTYogesh" pitchFamily="2" charset="0"/>
              </a:rPr>
              <a:t>ÃÖÓÛú</a:t>
            </a:r>
            <a:r>
              <a:rPr lang="en-US" sz="1800" dirty="0" smtClean="0">
                <a:latin typeface="DVBW-TTYogesh" pitchFamily="2" charset="0"/>
              </a:rPr>
              <a:t>»¯</a:t>
            </a:r>
            <a:r>
              <a:rPr lang="en-US" sz="1800" dirty="0" err="1" smtClean="0">
                <a:latin typeface="DVBW-TTYogesh" pitchFamily="2" charset="0"/>
              </a:rPr>
              <a:t>Ö®Öê“Öß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ÛúÖÆüß</a:t>
            </a:r>
            <a:r>
              <a:rPr lang="en-US" sz="1800" dirty="0" smtClean="0">
                <a:latin typeface="DVBW-TTYogesh" pitchFamily="2" charset="0"/>
              </a:rPr>
              <a:t> ¾Öî×¿</a:t>
            </a:r>
            <a:r>
              <a:rPr lang="en-US" sz="1800" dirty="0" err="1" smtClean="0">
                <a:latin typeface="DVBW-TTYogesh" pitchFamily="2" charset="0"/>
              </a:rPr>
              <a:t>ÖÂ™üµÖê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ÖÆêüŸÖ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ŸÖß</a:t>
            </a:r>
            <a:r>
              <a:rPr lang="en-US" sz="1800" dirty="0" smtClean="0">
                <a:latin typeface="DVBW-TTYogesh" pitchFamily="2" charset="0"/>
              </a:rPr>
              <a:t> ¯</a:t>
            </a:r>
            <a:r>
              <a:rPr lang="en-US" sz="1800" dirty="0" err="1" smtClean="0">
                <a:latin typeface="DVBW-TTYogesh" pitchFamily="2" charset="0"/>
              </a:rPr>
              <a:t>Öãœüß»Ö¯ÖÏ´ÖÖÞÖê</a:t>
            </a:r>
            <a:r>
              <a:rPr lang="en-US" sz="1800" dirty="0" smtClean="0">
                <a:latin typeface="DVBW-TTYogesh" pitchFamily="2" charset="0"/>
              </a:rPr>
              <a:t> - </a:t>
            </a:r>
          </a:p>
          <a:p>
            <a:pPr algn="just"/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A) ×®Ö×¿“ÖŸÖ ³Öã¯ÖÏ¤êü¿Ö :- </a:t>
            </a:r>
          </a:p>
          <a:p>
            <a:pPr algn="just"/>
            <a:r>
              <a:rPr lang="en-US" sz="1800" dirty="0" smtClean="0">
                <a:latin typeface="DVBW-TTYogesh" pitchFamily="2" charset="0"/>
              </a:rPr>
              <a:t>	ÃÖ´ÖÖ•Ö </a:t>
            </a:r>
            <a:r>
              <a:rPr lang="en-US" sz="1800" dirty="0" err="1" smtClean="0">
                <a:latin typeface="DVBW-TTYogesh" pitchFamily="2" charset="0"/>
              </a:rPr>
              <a:t>ÆüÖ</a:t>
            </a:r>
            <a:r>
              <a:rPr lang="en-US" sz="1800" dirty="0" smtClean="0">
                <a:latin typeface="DVBW-TTYogesh" pitchFamily="2" charset="0"/>
              </a:rPr>
              <a:t> †ÃÖÓÜµÖ ´</a:t>
            </a:r>
            <a:r>
              <a:rPr lang="en-US" sz="1800" dirty="0" err="1" smtClean="0">
                <a:latin typeface="DVBW-TTYogesh" pitchFamily="2" charset="0"/>
              </a:rPr>
              <a:t>ÖÖÞÖÃÖÖÓ®Öß</a:t>
            </a:r>
            <a:r>
              <a:rPr lang="en-US" sz="1800" dirty="0" smtClean="0">
                <a:latin typeface="DVBW-TTYogesh" pitchFamily="2" charset="0"/>
              </a:rPr>
              <a:t> ×´</a:t>
            </a:r>
            <a:r>
              <a:rPr lang="en-US" sz="1800" dirty="0" err="1" smtClean="0">
                <a:latin typeface="DVBW-TTYogesh" pitchFamily="2" charset="0"/>
              </a:rPr>
              <a:t>Öôæû®Ö</a:t>
            </a:r>
            <a:r>
              <a:rPr lang="en-US" sz="1800" dirty="0" smtClean="0">
                <a:latin typeface="DVBW-TTYogesh" pitchFamily="2" charset="0"/>
              </a:rPr>
              <a:t> ²Ö®Ö»Öê»ÖÖ †</a:t>
            </a:r>
            <a:r>
              <a:rPr lang="en-US" sz="1800" dirty="0" err="1" smtClean="0">
                <a:latin typeface="DVBW-TTYogesh" pitchFamily="2" charset="0"/>
              </a:rPr>
              <a:t>ÃÖŸÖÖê</a:t>
            </a:r>
            <a:r>
              <a:rPr lang="en-US" sz="1800" dirty="0" smtClean="0">
                <a:latin typeface="DVBW-TTYogesh" pitchFamily="2" charset="0"/>
              </a:rPr>
              <a:t>.  ÃÖ´ÖÖ•ÖÖ»ÖÖ Ã¾ÖŸÖ:“µÖÖ ³Öã¯ÖÏ¤êü¿ÖÖ“Öß †Ö¾Ö¿µ</a:t>
            </a:r>
            <a:r>
              <a:rPr lang="en-US" sz="1800" dirty="0" err="1" smtClean="0">
                <a:latin typeface="DVBW-TTYogesh" pitchFamily="2" charset="0"/>
              </a:rPr>
              <a:t>ÖÛúŸÖÖ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ÃÖŸÖê</a:t>
            </a:r>
            <a:r>
              <a:rPr lang="en-US" sz="1800" dirty="0" smtClean="0">
                <a:latin typeface="DVBW-TTYogesh" pitchFamily="2" charset="0"/>
              </a:rPr>
              <a:t>.  ´</a:t>
            </a:r>
            <a:r>
              <a:rPr lang="en-US" sz="1800" dirty="0" err="1" smtClean="0">
                <a:latin typeface="DVBW-TTYogesh" pitchFamily="2" charset="0"/>
              </a:rPr>
              <a:t>ÖÖÞÖæÃÖ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ÛúÖêšêüÆüß</a:t>
            </a:r>
            <a:r>
              <a:rPr lang="en-US" sz="1800" dirty="0" smtClean="0">
                <a:latin typeface="DVBW-TTYogesh" pitchFamily="2" charset="0"/>
              </a:rPr>
              <a:t> ³Ö™üÛæú ¿</a:t>
            </a:r>
            <a:r>
              <a:rPr lang="en-US" sz="1800" dirty="0" err="1" smtClean="0">
                <a:latin typeface="DVBW-TTYogesh" pitchFamily="2" charset="0"/>
              </a:rPr>
              <a:t>ÖÛúŸÖÖê</a:t>
            </a:r>
            <a:r>
              <a:rPr lang="en-US" sz="1800" dirty="0" smtClean="0">
                <a:latin typeface="DVBW-TTYogesh" pitchFamily="2" charset="0"/>
              </a:rPr>
              <a:t>, ¯ÖÞÖ </a:t>
            </a:r>
            <a:r>
              <a:rPr lang="en-US" sz="1800" dirty="0" err="1" smtClean="0">
                <a:latin typeface="DVBW-TTYogesh" pitchFamily="2" charset="0"/>
              </a:rPr>
              <a:t>ŸÖÖê</a:t>
            </a:r>
            <a:r>
              <a:rPr lang="en-US" sz="1800" dirty="0" smtClean="0">
                <a:latin typeface="DVBW-TTYogesh" pitchFamily="2" charset="0"/>
              </a:rPr>
              <a:t> •µÖÖ »</a:t>
            </a:r>
            <a:r>
              <a:rPr lang="en-US" sz="1800" dirty="0" err="1" smtClean="0">
                <a:latin typeface="DVBW-TTYogesh" pitchFamily="2" charset="0"/>
              </a:rPr>
              <a:t>ÖÖêÛúÖÓŸÖæ®Ö</a:t>
            </a:r>
            <a:r>
              <a:rPr lang="en-US" sz="1800" dirty="0" smtClean="0">
                <a:latin typeface="DVBW-TTYogesh" pitchFamily="2" charset="0"/>
              </a:rPr>
              <a:t> •Ö®´ÖÖ»ÖÖ †</a:t>
            </a:r>
            <a:r>
              <a:rPr lang="en-US" sz="1800" dirty="0" err="1" smtClean="0">
                <a:latin typeface="DVBW-TTYogesh" pitchFamily="2" charset="0"/>
              </a:rPr>
              <a:t>Ö»Öê»ÖÖ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ÃÖŸÖÖê</a:t>
            </a:r>
            <a:r>
              <a:rPr lang="en-US" sz="1800" dirty="0" smtClean="0">
                <a:latin typeface="DVBW-TTYogesh" pitchFamily="2" charset="0"/>
              </a:rPr>
              <a:t>, ŸµÖÖ </a:t>
            </a:r>
            <a:r>
              <a:rPr lang="en-US" sz="1800" dirty="0" err="1" smtClean="0">
                <a:latin typeface="DVBW-TTYogesh" pitchFamily="2" charset="0"/>
              </a:rPr>
              <a:t>ÃÖ´ÖæÆüÖ¿Öß</a:t>
            </a:r>
            <a:r>
              <a:rPr lang="en-US" sz="1800" dirty="0" smtClean="0">
                <a:latin typeface="DVBW-TTYogesh" pitchFamily="2" charset="0"/>
              </a:rPr>
              <a:t> ÃÖÓ²ÖÓ×¬ÖŸÖ ŸµÖÖÓ®ÖÖ ×®Ö×¿“ÖŸÖ †ÃÖÖ ³Öæ¯ÖÏ¤êü¿Ö †</a:t>
            </a:r>
            <a:r>
              <a:rPr lang="en-US" sz="1800" dirty="0" err="1" smtClean="0">
                <a:latin typeface="DVBW-TTYogesh" pitchFamily="2" charset="0"/>
              </a:rPr>
              <a:t>ÃÖŸÖÖê</a:t>
            </a:r>
            <a:r>
              <a:rPr lang="en-US" sz="1800" dirty="0" smtClean="0">
                <a:latin typeface="DVBW-TTYogesh" pitchFamily="2" charset="0"/>
              </a:rPr>
              <a:t>. </a:t>
            </a:r>
          </a:p>
          <a:p>
            <a:pPr algn="just"/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B) ¯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ÖÏ•ÖÖêŸ¯ÖÖ¤ü®Ö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 :- </a:t>
            </a:r>
          </a:p>
          <a:p>
            <a:pPr algn="just"/>
            <a:r>
              <a:rPr lang="en-US" sz="1800" dirty="0" smtClean="0">
                <a:latin typeface="DVBW-TTYogesh" pitchFamily="2" charset="0"/>
              </a:rPr>
              <a:t>	ÃÖ´ÖÖ•Ö </a:t>
            </a:r>
            <a:r>
              <a:rPr lang="en-US" sz="1800" dirty="0" err="1" smtClean="0">
                <a:latin typeface="DVBW-TTYogesh" pitchFamily="2" charset="0"/>
              </a:rPr>
              <a:t>ÆüÖ</a:t>
            </a:r>
            <a:r>
              <a:rPr lang="en-US" sz="1800" dirty="0" smtClean="0">
                <a:latin typeface="DVBW-TTYogesh" pitchFamily="2" charset="0"/>
              </a:rPr>
              <a:t> †ÜÖÓ×›</a:t>
            </a:r>
            <a:r>
              <a:rPr lang="en-US" sz="1800" dirty="0" err="1" smtClean="0">
                <a:latin typeface="DVBW-TTYogesh" pitchFamily="2" charset="0"/>
              </a:rPr>
              <a:t>üŸÖ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ÃÖŸÖÖê</a:t>
            </a:r>
            <a:r>
              <a:rPr lang="en-US" sz="1800" dirty="0" smtClean="0">
                <a:latin typeface="DVBW-TTYogesh" pitchFamily="2" charset="0"/>
              </a:rPr>
              <a:t>.  ´</a:t>
            </a:r>
            <a:r>
              <a:rPr lang="en-US" sz="1800" dirty="0" err="1" smtClean="0">
                <a:latin typeface="DVBW-TTYogesh" pitchFamily="2" charset="0"/>
              </a:rPr>
              <a:t>ÆüÞÖ•Öê</a:t>
            </a:r>
            <a:r>
              <a:rPr lang="en-US" sz="1800" dirty="0" smtClean="0">
                <a:latin typeface="DVBW-TTYogesh" pitchFamily="2" charset="0"/>
              </a:rPr>
              <a:t> ÃÖÖŸÖŸµÖ </a:t>
            </a:r>
            <a:r>
              <a:rPr lang="en-US" sz="1800" dirty="0" err="1" smtClean="0">
                <a:latin typeface="DVBW-TTYogesh" pitchFamily="2" charset="0"/>
              </a:rPr>
              <a:t>Æêü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ÃÖÓ¯ÖãÂ™üÖŸÖ</a:t>
            </a:r>
            <a:r>
              <a:rPr lang="en-US" sz="1800" dirty="0" smtClean="0">
                <a:latin typeface="DVBW-TTYogesh" pitchFamily="2" charset="0"/>
              </a:rPr>
              <a:t> µ</a:t>
            </a:r>
            <a:r>
              <a:rPr lang="en-US" sz="1800" dirty="0" err="1" smtClean="0">
                <a:latin typeface="DVBW-TTYogesh" pitchFamily="2" charset="0"/>
              </a:rPr>
              <a:t>ÖêŸÖ</a:t>
            </a:r>
            <a:r>
              <a:rPr lang="en-US" sz="1800" dirty="0" smtClean="0">
                <a:latin typeface="DVBW-TTYogesh" pitchFamily="2" charset="0"/>
              </a:rPr>
              <a:t> ®</a:t>
            </a:r>
            <a:r>
              <a:rPr lang="en-US" sz="1800" dirty="0" err="1" smtClean="0">
                <a:latin typeface="DVBW-TTYogesh" pitchFamily="2" charset="0"/>
              </a:rPr>
              <a:t>ÖÃÖŸÖê</a:t>
            </a:r>
            <a:r>
              <a:rPr lang="en-US" sz="1800" dirty="0" smtClean="0">
                <a:latin typeface="DVBW-TTYogesh" pitchFamily="2" charset="0"/>
              </a:rPr>
              <a:t>.  ´ÖÖÞÖÃÖÖ»ÖÖ •ÖÃÖÖ ´</a:t>
            </a:r>
            <a:r>
              <a:rPr lang="en-US" sz="1800" dirty="0" err="1" smtClean="0">
                <a:latin typeface="DVBW-TTYogesh" pitchFamily="2" charset="0"/>
              </a:rPr>
              <a:t>ÖéŸµÖã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ÖÆêü</a:t>
            </a:r>
            <a:r>
              <a:rPr lang="en-US" sz="1800" dirty="0" smtClean="0">
                <a:latin typeface="DVBW-TTYogesh" pitchFamily="2" charset="0"/>
              </a:rPr>
              <a:t> ŸÖÃÖÖ“Ö •</a:t>
            </a:r>
            <a:r>
              <a:rPr lang="en-US" sz="1800" dirty="0" err="1" smtClean="0">
                <a:latin typeface="DVBW-TTYogesh" pitchFamily="2" charset="0"/>
              </a:rPr>
              <a:t>Ö®´ÖÆüß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ÖÆêü</a:t>
            </a:r>
            <a:r>
              <a:rPr lang="en-US" sz="1800" dirty="0" smtClean="0">
                <a:latin typeface="DVBW-TTYogesh" pitchFamily="2" charset="0"/>
              </a:rPr>
              <a:t>.  •</a:t>
            </a:r>
            <a:r>
              <a:rPr lang="en-US" sz="1800" dirty="0" err="1" smtClean="0">
                <a:latin typeface="DVBW-TTYogesh" pitchFamily="2" charset="0"/>
              </a:rPr>
              <a:t>Ö®´ÖÖÃÖÖšüß</a:t>
            </a:r>
            <a:r>
              <a:rPr lang="en-US" sz="1800" dirty="0" smtClean="0">
                <a:latin typeface="DVBW-TTYogesh" pitchFamily="2" charset="0"/>
              </a:rPr>
              <a:t> ¯</a:t>
            </a:r>
            <a:r>
              <a:rPr lang="en-US" sz="1800" dirty="0" err="1" smtClean="0">
                <a:latin typeface="DVBW-TTYogesh" pitchFamily="2" charset="0"/>
              </a:rPr>
              <a:t>ÖÏ•ÖÖêŸ¯ÖÖ¤ü®ÖÖ“Öß</a:t>
            </a:r>
            <a:r>
              <a:rPr lang="en-US" sz="1800" dirty="0" smtClean="0">
                <a:latin typeface="DVBW-TTYogesh" pitchFamily="2" charset="0"/>
              </a:rPr>
              <a:t> ¯</a:t>
            </a:r>
            <a:r>
              <a:rPr lang="en-US" sz="1800" dirty="0" err="1" smtClean="0">
                <a:latin typeface="DVBW-TTYogesh" pitchFamily="2" charset="0"/>
              </a:rPr>
              <a:t>ÖÏ×ÛÎúµÖÖ</a:t>
            </a:r>
            <a:r>
              <a:rPr lang="en-US" sz="1800" dirty="0" smtClean="0">
                <a:latin typeface="DVBW-TTYogesh" pitchFamily="2" charset="0"/>
              </a:rPr>
              <a:t> “</a:t>
            </a:r>
            <a:r>
              <a:rPr lang="en-US" sz="1800" dirty="0" err="1" smtClean="0">
                <a:latin typeface="DVBW-TTYogesh" pitchFamily="2" charset="0"/>
              </a:rPr>
              <a:t>ÖÖ»Öã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ÃÖŸÖê</a:t>
            </a:r>
            <a:r>
              <a:rPr lang="en-US" sz="1800" dirty="0" smtClean="0">
                <a:latin typeface="DVBW-TTYogesh" pitchFamily="2" charset="0"/>
              </a:rPr>
              <a:t>.  ¯ÖÏ•ÖÖêŸ¯ÖÖ¤ü®ÖÖ¾Ö¸ü </a:t>
            </a:r>
            <a:r>
              <a:rPr lang="en-US" sz="1800" dirty="0" err="1" smtClean="0">
                <a:latin typeface="DVBW-TTYogesh" pitchFamily="2" charset="0"/>
              </a:rPr>
              <a:t>ÃÖ´ÖÖ•ÖÖ“Öê</a:t>
            </a:r>
            <a:r>
              <a:rPr lang="en-US" sz="1800" dirty="0" smtClean="0">
                <a:latin typeface="DVBW-TTYogesh" pitchFamily="2" charset="0"/>
              </a:rPr>
              <a:t> ÃÖÖŸÖŸµÖ †¾Ö»ÖÓ²Öæ®Ö †</a:t>
            </a:r>
            <a:r>
              <a:rPr lang="en-US" sz="1800" dirty="0" err="1" smtClean="0">
                <a:latin typeface="DVBW-TTYogesh" pitchFamily="2" charset="0"/>
              </a:rPr>
              <a:t>ÃÖŸÖê</a:t>
            </a:r>
            <a:r>
              <a:rPr lang="en-US" sz="1800" dirty="0" smtClean="0">
                <a:latin typeface="DVBW-TTYogesh" pitchFamily="2" charset="0"/>
              </a:rPr>
              <a:t>. </a:t>
            </a:r>
          </a:p>
          <a:p>
            <a:pPr algn="just"/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C) ¾µÖÖ¯ÖÛú 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ÃÖÓÃÛéúŸÖß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 :- </a:t>
            </a:r>
          </a:p>
          <a:p>
            <a:pPr algn="just"/>
            <a:r>
              <a:rPr lang="en-US" sz="1800" dirty="0" smtClean="0">
                <a:latin typeface="DVBW-TTYogesh" pitchFamily="2" charset="0"/>
              </a:rPr>
              <a:t>	¯</a:t>
            </a:r>
            <a:r>
              <a:rPr lang="en-US" sz="1800" dirty="0" err="1" smtClean="0">
                <a:latin typeface="DVBW-TTYogesh" pitchFamily="2" charset="0"/>
              </a:rPr>
              <a:t>ÖÏŸµÖêÛú</a:t>
            </a:r>
            <a:r>
              <a:rPr lang="en-US" sz="1800" dirty="0" smtClean="0">
                <a:latin typeface="DVBW-TTYogesh" pitchFamily="2" charset="0"/>
              </a:rPr>
              <a:t> ÃÖ´ÖÖ•ÖÖ»ÖÖ Ã¾ÖŸÖ:“</a:t>
            </a:r>
            <a:r>
              <a:rPr lang="en-US" sz="1800" dirty="0" err="1" smtClean="0">
                <a:latin typeface="DVBW-TTYogesh" pitchFamily="2" charset="0"/>
              </a:rPr>
              <a:t>Öß</a:t>
            </a:r>
            <a:r>
              <a:rPr lang="en-US" sz="1800" dirty="0" smtClean="0">
                <a:latin typeface="DVBW-TTYogesh" pitchFamily="2" charset="0"/>
              </a:rPr>
              <a:t> ×®Ö×¿“ÖŸÖ </a:t>
            </a:r>
            <a:r>
              <a:rPr lang="en-US" sz="1800" dirty="0" err="1" smtClean="0">
                <a:latin typeface="DVBW-TTYogesh" pitchFamily="2" charset="0"/>
              </a:rPr>
              <a:t>ÃÖÓÃÛéúŸÖß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ÃÖŸÖê</a:t>
            </a:r>
            <a:r>
              <a:rPr lang="en-US" sz="1800" dirty="0" smtClean="0">
                <a:latin typeface="DVBW-TTYogesh" pitchFamily="2" charset="0"/>
              </a:rPr>
              <a:t> ¯</a:t>
            </a:r>
            <a:r>
              <a:rPr lang="en-US" sz="1800" dirty="0" err="1" smtClean="0">
                <a:latin typeface="DVBW-TTYogesh" pitchFamily="2" charset="0"/>
              </a:rPr>
              <a:t>ÖÏŸµÖêÛú</a:t>
            </a:r>
            <a:r>
              <a:rPr lang="en-US" sz="1800" dirty="0" smtClean="0">
                <a:latin typeface="DVBW-TTYogesh" pitchFamily="2" charset="0"/>
              </a:rPr>
              <a:t> ÃÖ´ÖÖ•ÖÖŸÖ ×¾Ö×¿</a:t>
            </a:r>
            <a:r>
              <a:rPr lang="en-US" sz="1800" dirty="0" err="1" smtClean="0">
                <a:latin typeface="DVBW-TTYogesh" pitchFamily="2" charset="0"/>
              </a:rPr>
              <a:t>ÖÂ™ü</a:t>
            </a:r>
            <a:r>
              <a:rPr lang="en-US" sz="1800" dirty="0" smtClean="0">
                <a:latin typeface="DVBW-TTYogesh" pitchFamily="2" charset="0"/>
              </a:rPr>
              <a:t> †¿</a:t>
            </a:r>
            <a:r>
              <a:rPr lang="en-US" sz="1800" dirty="0" err="1" smtClean="0">
                <a:latin typeface="DVBW-TTYogesh" pitchFamily="2" charset="0"/>
              </a:rPr>
              <a:t>Öß</a:t>
            </a:r>
            <a:r>
              <a:rPr lang="en-US" sz="1800" dirty="0" smtClean="0">
                <a:latin typeface="DVBW-TTYogesh" pitchFamily="2" charset="0"/>
              </a:rPr>
              <a:t> ×¾Ö“ÖÖ¸ü¯ÖÓ¸ü¯Ö¸üÖ, ®</a:t>
            </a:r>
            <a:r>
              <a:rPr lang="en-US" sz="1800" dirty="0" err="1" smtClean="0">
                <a:latin typeface="DVBW-TTYogesh" pitchFamily="2" charset="0"/>
              </a:rPr>
              <a:t>Öß×ŸÖÛú</a:t>
            </a:r>
            <a:r>
              <a:rPr lang="en-US" sz="1800" dirty="0" smtClean="0">
                <a:latin typeface="DVBW-TTYogesh" pitchFamily="2" charset="0"/>
              </a:rPr>
              <a:t>»¯Ö®ÖÖ, •Öß¾Ö®Ö ×¾ÖÂÖµÖÛú ŸÖŸ¾Ö–ÖÖ®Ö, ¸</a:t>
            </a:r>
            <a:r>
              <a:rPr lang="en-US" sz="1800" dirty="0" err="1" smtClean="0">
                <a:latin typeface="DVBW-TTYogesh" pitchFamily="2" charset="0"/>
              </a:rPr>
              <a:t>üßŸÖß</a:t>
            </a:r>
            <a:r>
              <a:rPr lang="en-US" sz="1800" dirty="0" smtClean="0">
                <a:latin typeface="DVBW-TTYogesh" pitchFamily="2" charset="0"/>
              </a:rPr>
              <a:t>×¸ü¾ÖÖ•Ö, †</a:t>
            </a:r>
            <a:r>
              <a:rPr lang="en-US" sz="1800" dirty="0" err="1" smtClean="0">
                <a:latin typeface="DVBW-TTYogesh" pitchFamily="2" charset="0"/>
              </a:rPr>
              <a:t>Ö“ÖÖ¸ü</a:t>
            </a:r>
            <a:r>
              <a:rPr lang="en-US" sz="1800" dirty="0" smtClean="0">
                <a:latin typeface="DVBW-TTYogesh" pitchFamily="2" charset="0"/>
              </a:rPr>
              <a:t>-×¾Ö“ÖÖ¸ü ¯Ö¬¤</a:t>
            </a:r>
            <a:r>
              <a:rPr lang="en-US" sz="1800" dirty="0" err="1" smtClean="0">
                <a:latin typeface="DVBW-TTYogesh" pitchFamily="2" charset="0"/>
              </a:rPr>
              <a:t>üŸÖß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ÖœüôûŸÖÖŸÖ</a:t>
            </a:r>
            <a:r>
              <a:rPr lang="en-US" sz="1800" dirty="0" smtClean="0">
                <a:latin typeface="DVBW-TTYogesh" pitchFamily="2" charset="0"/>
              </a:rPr>
              <a:t>. </a:t>
            </a:r>
          </a:p>
          <a:p>
            <a:pPr algn="just"/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D) Ã¾ÖŸÖÓ¡ÖŸÖÖ :- </a:t>
            </a:r>
          </a:p>
          <a:p>
            <a:pPr algn="just"/>
            <a:r>
              <a:rPr lang="en-US" sz="1800" dirty="0" smtClean="0">
                <a:latin typeface="DVBW-TTYogesh" pitchFamily="2" charset="0"/>
              </a:rPr>
              <a:t>	¯</a:t>
            </a:r>
            <a:r>
              <a:rPr lang="en-US" sz="1800" dirty="0" err="1" smtClean="0">
                <a:latin typeface="DVBW-TTYogesh" pitchFamily="2" charset="0"/>
              </a:rPr>
              <a:t>ÖÏŸµÖêÛú</a:t>
            </a:r>
            <a:r>
              <a:rPr lang="en-US" sz="1800" dirty="0" smtClean="0">
                <a:latin typeface="DVBW-TTYogesh" pitchFamily="2" charset="0"/>
              </a:rPr>
              <a:t> ÃÖ´ÖÖ•ÖÖ»ÖÖ Ã¾ÖŸÖÓ¡Ö †×ÃŸÖŸ¾Ö †</a:t>
            </a:r>
            <a:r>
              <a:rPr lang="en-US" sz="1800" dirty="0" err="1" smtClean="0">
                <a:latin typeface="DVBW-TTYogesh" pitchFamily="2" charset="0"/>
              </a:rPr>
              <a:t>ÃÖŸÖê</a:t>
            </a:r>
            <a:r>
              <a:rPr lang="en-US" sz="1800" dirty="0" smtClean="0">
                <a:latin typeface="DVBW-TTYogesh" pitchFamily="2" charset="0"/>
              </a:rPr>
              <a:t>.  </a:t>
            </a:r>
            <a:r>
              <a:rPr lang="en-US" sz="1800" dirty="0" err="1" smtClean="0">
                <a:latin typeface="DVBW-TTYogesh" pitchFamily="2" charset="0"/>
              </a:rPr>
              <a:t>ŸÖÖê</a:t>
            </a:r>
            <a:r>
              <a:rPr lang="en-US" sz="1800" dirty="0" smtClean="0">
                <a:latin typeface="DVBW-TTYogesh" pitchFamily="2" charset="0"/>
              </a:rPr>
              <a:t> †®µÖ </a:t>
            </a:r>
            <a:r>
              <a:rPr lang="en-US" sz="1800" dirty="0" err="1" smtClean="0">
                <a:latin typeface="DVBW-TTYogesh" pitchFamily="2" charset="0"/>
              </a:rPr>
              <a:t>ÛúÖêÞÖŸµÖÖÆüß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ÃÖ´ÖãÆüÖ“ÖÖ</a:t>
            </a:r>
            <a:r>
              <a:rPr lang="en-US" sz="1800" dirty="0" smtClean="0">
                <a:latin typeface="DVBW-TTYogesh" pitchFamily="2" charset="0"/>
              </a:rPr>
              <a:t> ¾ÖÖ ÃÖ´ÖÖ•ÖÖ“ÖÖ ³ÖÖÝÖ ®</a:t>
            </a:r>
            <a:r>
              <a:rPr lang="en-US" sz="1800" dirty="0" err="1" smtClean="0">
                <a:latin typeface="DVBW-TTYogesh" pitchFamily="2" charset="0"/>
              </a:rPr>
              <a:t>ÖÃÖŸÖÖê</a:t>
            </a:r>
            <a:r>
              <a:rPr lang="en-US" sz="1800" dirty="0" smtClean="0">
                <a:latin typeface="DVBW-TTYogesh" pitchFamily="2" charset="0"/>
              </a:rPr>
              <a:t>.</a:t>
            </a:r>
            <a:endParaRPr lang="en-US" sz="1800" dirty="0">
              <a:latin typeface="DVBW-TTYogesh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1000"/>
            <a:ext cx="7406640" cy="6096000"/>
          </a:xfrm>
        </p:spPr>
        <p:txBody>
          <a:bodyPr>
            <a:normAutofit/>
          </a:bodyPr>
          <a:lstStyle/>
          <a:p>
            <a:pPr algn="just"/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2) ÃÖÖ´ÖÖ×•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ÖÛú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 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ÝÖ™ü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 :- </a:t>
            </a:r>
          </a:p>
          <a:p>
            <a:pPr algn="just"/>
            <a:r>
              <a:rPr lang="en-US" sz="1800" dirty="0" smtClean="0">
                <a:latin typeface="DVBW-TTYogesh" pitchFamily="2" charset="0"/>
              </a:rPr>
              <a:t>	ÃÖ´ÖÖ•ÖÖ“µÖÖ ×®</a:t>
            </a:r>
            <a:r>
              <a:rPr lang="en-US" sz="1800" dirty="0" err="1" smtClean="0">
                <a:latin typeface="DVBW-TTYogesh" pitchFamily="2" charset="0"/>
              </a:rPr>
              <a:t>ÖÙ´ÖŸÖß¯ÖÖÃÖæ®Ö</a:t>
            </a:r>
            <a:r>
              <a:rPr lang="en-US" sz="1800" dirty="0" smtClean="0">
                <a:latin typeface="DVBW-TTYogesh" pitchFamily="2" charset="0"/>
              </a:rPr>
              <a:t> ´ÖÖ®Ö¾Ö </a:t>
            </a:r>
            <a:r>
              <a:rPr lang="en-US" sz="1800" dirty="0" err="1" smtClean="0">
                <a:latin typeface="DVBW-TTYogesh" pitchFamily="2" charset="0"/>
              </a:rPr>
              <a:t>ÝÖ™ü</a:t>
            </a:r>
            <a:r>
              <a:rPr lang="en-US" sz="1800" dirty="0" smtClean="0">
                <a:latin typeface="DVBW-TTYogesh" pitchFamily="2" charset="0"/>
              </a:rPr>
              <a:t> Ûú¹ý®Ö ¸</a:t>
            </a:r>
            <a:r>
              <a:rPr lang="en-US" sz="1800" dirty="0" err="1" smtClean="0">
                <a:latin typeface="DVBW-TTYogesh" pitchFamily="2" charset="0"/>
              </a:rPr>
              <a:t>üÖÆüŸÖ</a:t>
            </a:r>
            <a:r>
              <a:rPr lang="en-US" sz="1800" dirty="0" smtClean="0">
                <a:latin typeface="DVBW-TTYogesh" pitchFamily="2" charset="0"/>
              </a:rPr>
              <a:t> †Ö»ÖÖ †</a:t>
            </a:r>
            <a:r>
              <a:rPr lang="en-US" sz="1800" dirty="0" err="1" smtClean="0">
                <a:latin typeface="DVBW-TTYogesh" pitchFamily="2" charset="0"/>
              </a:rPr>
              <a:t>ÖÆêü</a:t>
            </a:r>
            <a:r>
              <a:rPr lang="en-US" sz="1800" dirty="0" smtClean="0">
                <a:latin typeface="DVBW-TTYogesh" pitchFamily="2" charset="0"/>
              </a:rPr>
              <a:t>.  ×¾Ö×¾Ö¬Ö </a:t>
            </a:r>
            <a:r>
              <a:rPr lang="en-US" sz="1800" dirty="0" err="1" smtClean="0">
                <a:latin typeface="DVBW-TTYogesh" pitchFamily="2" charset="0"/>
              </a:rPr>
              <a:t>ÝÖ¸ü•ÖÖÓ</a:t>
            </a:r>
            <a:r>
              <a:rPr lang="en-US" sz="1800" dirty="0" smtClean="0">
                <a:latin typeface="DVBW-TTYogesh" pitchFamily="2" charset="0"/>
              </a:rPr>
              <a:t>“µÖÖ ¯</a:t>
            </a:r>
            <a:r>
              <a:rPr lang="en-US" sz="1800" dirty="0" err="1" smtClean="0">
                <a:latin typeface="DVBW-TTYogesh" pitchFamily="2" charset="0"/>
              </a:rPr>
              <a:t>ÖæŸÖÔŸÖêÃÖÖšüß</a:t>
            </a:r>
            <a:r>
              <a:rPr lang="en-US" sz="1800" dirty="0" smtClean="0">
                <a:latin typeface="DVBW-TTYogesh" pitchFamily="2" charset="0"/>
              </a:rPr>
              <a:t> ´ÖÖ®Ö¾ÖÖ»ÖÖ </a:t>
            </a:r>
            <a:r>
              <a:rPr lang="en-US" sz="1800" dirty="0" err="1" smtClean="0">
                <a:latin typeface="DVBW-TTYogesh" pitchFamily="2" charset="0"/>
              </a:rPr>
              <a:t>ÝÖ™ü</a:t>
            </a:r>
            <a:r>
              <a:rPr lang="en-US" sz="1800" dirty="0" smtClean="0">
                <a:latin typeface="DVBW-TTYogesh" pitchFamily="2" charset="0"/>
              </a:rPr>
              <a:t> Ûú¹ý®Ö ¸üÖÆüÖ¾Öê »</a:t>
            </a:r>
            <a:r>
              <a:rPr lang="en-US" sz="1800" dirty="0" err="1" smtClean="0">
                <a:latin typeface="DVBW-TTYogesh" pitchFamily="2" charset="0"/>
              </a:rPr>
              <a:t>ÖÖÝÖŸÖê</a:t>
            </a:r>
            <a:r>
              <a:rPr lang="en-US" sz="1800" dirty="0" smtClean="0">
                <a:latin typeface="DVBW-TTYogesh" pitchFamily="2" charset="0"/>
              </a:rPr>
              <a:t>.  ÃÖ´ÖÖ•ÖÖŸÖ ×¾Ö×¾Ö¬Ö ¯</a:t>
            </a:r>
            <a:r>
              <a:rPr lang="en-US" sz="1800" dirty="0" err="1" smtClean="0">
                <a:latin typeface="DVBW-TTYogesh" pitchFamily="2" charset="0"/>
              </a:rPr>
              <a:t>ÖÏÛúÖ¸ü“Öê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ÝÖ™ü</a:t>
            </a:r>
            <a:r>
              <a:rPr lang="en-US" sz="1800" dirty="0" smtClean="0">
                <a:latin typeface="DVBW-TTYogesh" pitchFamily="2" charset="0"/>
              </a:rPr>
              <a:t> †×ÃŸÖŸ¾ÖÖŸÖ †ÃÖŸÖÖŸÖ. </a:t>
            </a:r>
          </a:p>
          <a:p>
            <a:pPr algn="just"/>
            <a:r>
              <a:rPr lang="en-US" sz="1800" b="1" dirty="0" smtClean="0">
                <a:latin typeface="DVBW-TTYogesh" pitchFamily="2" charset="0"/>
              </a:rPr>
              <a:t>¾µÖÖÜµÖÖ :- 1) ´</a:t>
            </a:r>
            <a:r>
              <a:rPr lang="en-US" sz="1800" b="1" dirty="0" err="1" smtClean="0">
                <a:latin typeface="DVBW-TTYogesh" pitchFamily="2" charset="0"/>
              </a:rPr>
              <a:t>ÖòÛú</a:t>
            </a:r>
            <a:r>
              <a:rPr lang="en-US" sz="1800" b="1" dirty="0" smtClean="0">
                <a:latin typeface="DVBW-TTYogesh" pitchFamily="2" charset="0"/>
              </a:rPr>
              <a:t> †ÖµÖ¾Æü¸ü ¾Ö ¯</a:t>
            </a:r>
            <a:r>
              <a:rPr lang="en-US" sz="1800" b="1" dirty="0" err="1" smtClean="0">
                <a:latin typeface="DVBW-TTYogesh" pitchFamily="2" charset="0"/>
              </a:rPr>
              <a:t>Öê•Ö</a:t>
            </a:r>
            <a:r>
              <a:rPr lang="en-US" sz="1800" b="1" dirty="0" smtClean="0">
                <a:latin typeface="DVBW-TTYogesh" pitchFamily="2" charset="0"/>
              </a:rPr>
              <a:t> :- </a:t>
            </a:r>
            <a:r>
              <a:rPr lang="en-US" sz="1800" dirty="0" smtClean="0">
                <a:latin typeface="DVBW-TTYogesh" pitchFamily="2" charset="0"/>
              </a:rPr>
              <a:t>"</a:t>
            </a:r>
            <a:r>
              <a:rPr lang="en-US" sz="1800" dirty="0" err="1" smtClean="0">
                <a:latin typeface="DVBW-TTYogesh" pitchFamily="2" charset="0"/>
              </a:rPr>
              <a:t>ÝÖ™ü</a:t>
            </a:r>
            <a:r>
              <a:rPr lang="en-US" sz="1800" dirty="0" smtClean="0">
                <a:latin typeface="DVBW-TTYogesh" pitchFamily="2" charset="0"/>
              </a:rPr>
              <a:t> ´</a:t>
            </a:r>
            <a:r>
              <a:rPr lang="en-US" sz="1800" dirty="0" err="1" smtClean="0">
                <a:latin typeface="DVBW-TTYogesh" pitchFamily="2" charset="0"/>
              </a:rPr>
              <a:t>ÆüÞÖ•Öê</a:t>
            </a:r>
            <a:r>
              <a:rPr lang="en-US" sz="1800" dirty="0" smtClean="0">
                <a:latin typeface="DVBW-TTYogesh" pitchFamily="2" charset="0"/>
              </a:rPr>
              <a:t> ‹</a:t>
            </a:r>
            <a:r>
              <a:rPr lang="en-US" sz="1800" dirty="0" err="1" smtClean="0">
                <a:latin typeface="DVBW-TTYogesh" pitchFamily="2" charset="0"/>
              </a:rPr>
              <a:t>Ûú´ÖêÛúÖÓ¿Öß</a:t>
            </a:r>
            <a:r>
              <a:rPr lang="en-US" sz="1800" dirty="0" smtClean="0">
                <a:latin typeface="DVBW-TTYogesh" pitchFamily="2" charset="0"/>
              </a:rPr>
              <a:t> ÃÖÖ´ÖÖ×•</a:t>
            </a:r>
            <a:r>
              <a:rPr lang="en-US" sz="1800" dirty="0" err="1" smtClean="0">
                <a:latin typeface="DVBW-TTYogesh" pitchFamily="2" charset="0"/>
              </a:rPr>
              <a:t>ÖÛú</a:t>
            </a:r>
            <a:r>
              <a:rPr lang="en-US" sz="1800" dirty="0" smtClean="0">
                <a:latin typeface="DVBW-TTYogesh" pitchFamily="2" charset="0"/>
              </a:rPr>
              <a:t> ÃÖÓ²ÖÓ¬Ö ×®Ö´ÖÖÔÞÖ </a:t>
            </a:r>
            <a:r>
              <a:rPr lang="en-US" sz="1800" dirty="0" err="1" smtClean="0">
                <a:latin typeface="DVBW-TTYogesh" pitchFamily="2" charset="0"/>
              </a:rPr>
              <a:t>Ûú¸üÞÖÖ</a:t>
            </a:r>
            <a:r>
              <a:rPr lang="en-US" sz="1800" dirty="0" smtClean="0">
                <a:latin typeface="DVBW-TTYogesh" pitchFamily="2" charset="0"/>
              </a:rPr>
              <a:t>·µÖÖ ¾µÖŒŸÖß“Öê </a:t>
            </a:r>
            <a:r>
              <a:rPr lang="en-US" sz="1800" dirty="0" err="1" smtClean="0">
                <a:latin typeface="DVBW-TTYogesh" pitchFamily="2" charset="0"/>
              </a:rPr>
              <a:t>ÃÖÓ‘Ö™ü®Ö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ÆüÖêµÖ</a:t>
            </a:r>
            <a:r>
              <a:rPr lang="en-US" sz="1800" dirty="0" smtClean="0">
                <a:latin typeface="DVBW-TTYogesh" pitchFamily="2" charset="0"/>
              </a:rPr>
              <a:t>."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 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ÝÖ™üÖ“Öê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 ¯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ÖÏÛúÖ¸ü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 :- </a:t>
            </a:r>
            <a:r>
              <a:rPr lang="en-US" sz="1800" dirty="0" smtClean="0">
                <a:latin typeface="DVBW-TTYogesh" pitchFamily="2" charset="0"/>
              </a:rPr>
              <a:t> 	ÃÖÖ´ÖÖ×•</a:t>
            </a:r>
            <a:r>
              <a:rPr lang="en-US" sz="1800" dirty="0" err="1" smtClean="0">
                <a:latin typeface="DVBW-TTYogesh" pitchFamily="2" charset="0"/>
              </a:rPr>
              <a:t>ÖÛú</a:t>
            </a:r>
            <a:r>
              <a:rPr lang="en-US" sz="1800" dirty="0" smtClean="0">
                <a:latin typeface="DVBW-TTYogesh" pitchFamily="2" charset="0"/>
              </a:rPr>
              <a:t> ÃÖÓ²ÖÓ¬ÖÖ¾Ö¹ý®Ö </a:t>
            </a:r>
            <a:r>
              <a:rPr lang="en-US" sz="1800" dirty="0" err="1" smtClean="0">
                <a:latin typeface="DVBW-TTYogesh" pitchFamily="2" charset="0"/>
              </a:rPr>
              <a:t>ÝÖ™üÖ“Öê</a:t>
            </a:r>
            <a:r>
              <a:rPr lang="en-US" sz="1800" dirty="0" smtClean="0">
                <a:latin typeface="DVBW-TTYogesh" pitchFamily="2" charset="0"/>
              </a:rPr>
              <a:t> ¤</a:t>
            </a:r>
            <a:r>
              <a:rPr lang="en-US" sz="1800" dirty="0" err="1" smtClean="0">
                <a:latin typeface="DVBW-TTYogesh" pitchFamily="2" charset="0"/>
              </a:rPr>
              <a:t>üÖê®Ö</a:t>
            </a:r>
            <a:r>
              <a:rPr lang="en-US" sz="1800" dirty="0" smtClean="0">
                <a:latin typeface="DVBW-TTYogesh" pitchFamily="2" charset="0"/>
              </a:rPr>
              <a:t> ¯</a:t>
            </a:r>
            <a:r>
              <a:rPr lang="en-US" sz="1800" dirty="0" err="1" smtClean="0">
                <a:latin typeface="DVBW-TTYogesh" pitchFamily="2" charset="0"/>
              </a:rPr>
              <a:t>ÖÏÛúÖ¸ü</a:t>
            </a:r>
            <a:r>
              <a:rPr lang="en-US" sz="1800" dirty="0" smtClean="0">
                <a:latin typeface="DVBW-TTYogesh" pitchFamily="2" charset="0"/>
              </a:rPr>
              <a:t> ¯</a:t>
            </a:r>
            <a:r>
              <a:rPr lang="en-US" sz="1800" dirty="0" err="1" smtClean="0">
                <a:latin typeface="DVBW-TTYogesh" pitchFamily="2" charset="0"/>
              </a:rPr>
              <a:t>Ö›üŸÖÖŸÖ</a:t>
            </a:r>
            <a:r>
              <a:rPr lang="en-US" sz="1800" dirty="0" smtClean="0">
                <a:latin typeface="DVBW-TTYogesh" pitchFamily="2" charset="0"/>
              </a:rPr>
              <a:t>. </a:t>
            </a:r>
          </a:p>
          <a:p>
            <a:pPr algn="just"/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†)  ¯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ÖÏÖ£Ö×´ÖÛú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 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ÝÖ™ü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 :ü- </a:t>
            </a:r>
          </a:p>
          <a:p>
            <a:pPr algn="just"/>
            <a:r>
              <a:rPr lang="en-US" sz="1800" dirty="0" smtClean="0">
                <a:latin typeface="DVBW-TTYogesh" pitchFamily="2" charset="0"/>
              </a:rPr>
              <a:t>	¯</a:t>
            </a:r>
            <a:r>
              <a:rPr lang="en-US" sz="1800" dirty="0" err="1" smtClean="0">
                <a:latin typeface="DVBW-TTYogesh" pitchFamily="2" charset="0"/>
              </a:rPr>
              <a:t>ÖÏÖ£Ö×´ÖÛú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ÝÖ™ü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ÖÛúÖ¸üÖ®Öê</a:t>
            </a:r>
            <a:r>
              <a:rPr lang="en-US" sz="1800" dirty="0" smtClean="0">
                <a:latin typeface="DVBW-TTYogesh" pitchFamily="2" charset="0"/>
              </a:rPr>
              <a:t> »</a:t>
            </a:r>
            <a:r>
              <a:rPr lang="en-US" sz="1800" dirty="0" err="1" smtClean="0">
                <a:latin typeface="DVBW-TTYogesh" pitchFamily="2" charset="0"/>
              </a:rPr>
              <a:t>ÖÆüÖ®Ö</a:t>
            </a:r>
            <a:r>
              <a:rPr lang="en-US" sz="1800" dirty="0" smtClean="0">
                <a:latin typeface="DVBW-TTYogesh" pitchFamily="2" charset="0"/>
              </a:rPr>
              <a:t> †ÃÖ»µ</a:t>
            </a:r>
            <a:r>
              <a:rPr lang="en-US" sz="1800" dirty="0" err="1" smtClean="0">
                <a:latin typeface="DVBW-TTYogesh" pitchFamily="2" charset="0"/>
              </a:rPr>
              <a:t>ÖÖ®Öê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ÃÖ¤üÃµÖÖÓ“Öê</a:t>
            </a:r>
            <a:r>
              <a:rPr lang="en-US" sz="1800" dirty="0" smtClean="0">
                <a:latin typeface="DVBW-TTYogesh" pitchFamily="2" charset="0"/>
              </a:rPr>
              <a:t> ÃÖÓ²ÖÓ¬Ö †ŸµÖÓŸÖ ×®</a:t>
            </a:r>
            <a:r>
              <a:rPr lang="en-US" sz="1800" dirty="0" err="1" smtClean="0">
                <a:latin typeface="DVBW-TTYogesh" pitchFamily="2" charset="0"/>
              </a:rPr>
              <a:t>ÖÛú™ü“Öê</a:t>
            </a:r>
            <a:r>
              <a:rPr lang="en-US" sz="1800" dirty="0" smtClean="0">
                <a:latin typeface="DVBW-TTYogesh" pitchFamily="2" charset="0"/>
              </a:rPr>
              <a:t> †ÃÖŸÖÖŸÖ.  </a:t>
            </a:r>
            <a:r>
              <a:rPr lang="en-US" sz="1800" dirty="0" err="1" smtClean="0">
                <a:latin typeface="DVBW-TTYogesh" pitchFamily="2" charset="0"/>
              </a:rPr>
              <a:t>ÝÖ™üÖŸÖß»Ö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ÃÖ¤üÃµÖÖÓ´Ö</a:t>
            </a:r>
            <a:r>
              <a:rPr lang="en-US" sz="1800" dirty="0" smtClean="0">
                <a:latin typeface="DVBW-TTYogesh" pitchFamily="2" charset="0"/>
              </a:rPr>
              <a:t>¬µ</a:t>
            </a:r>
            <a:r>
              <a:rPr lang="en-US" sz="1800" dirty="0" err="1" smtClean="0">
                <a:latin typeface="DVBW-TTYogesh" pitchFamily="2" charset="0"/>
              </a:rPr>
              <a:t>Öê</a:t>
            </a:r>
            <a:r>
              <a:rPr lang="en-US" sz="1800" dirty="0" smtClean="0">
                <a:latin typeface="DVBW-TTYogesh" pitchFamily="2" charset="0"/>
              </a:rPr>
              <a:t> ‹Ûú´ÖêÛúÖÓ×¾ÖÂÖµÖß ÃÖÆüÖ®Öã³ÖæŸÖß †ÃÖ»µ</a:t>
            </a:r>
            <a:r>
              <a:rPr lang="en-US" sz="1800" dirty="0" err="1" smtClean="0">
                <a:latin typeface="DVBW-TTYogesh" pitchFamily="2" charset="0"/>
              </a:rPr>
              <a:t>ÖÖ®Öê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ŸµÖÖÝÖÖ“Öß</a:t>
            </a:r>
            <a:r>
              <a:rPr lang="en-US" sz="1800" dirty="0" smtClean="0">
                <a:latin typeface="DVBW-TTYogesh" pitchFamily="2" charset="0"/>
              </a:rPr>
              <a:t> ¾Öé¢ÖßÆüß µÖÖŸÖ †</a:t>
            </a:r>
            <a:r>
              <a:rPr lang="en-US" sz="1800" dirty="0" err="1" smtClean="0">
                <a:latin typeface="DVBW-TTYogesh" pitchFamily="2" charset="0"/>
              </a:rPr>
              <a:t>Öœüôæû®Ö</a:t>
            </a:r>
            <a:r>
              <a:rPr lang="en-US" sz="1800" dirty="0" smtClean="0">
                <a:latin typeface="DVBW-TTYogesh" pitchFamily="2" charset="0"/>
              </a:rPr>
              <a:t> µ</a:t>
            </a:r>
            <a:r>
              <a:rPr lang="en-US" sz="1800" dirty="0" err="1" smtClean="0">
                <a:latin typeface="DVBW-TTYogesh" pitchFamily="2" charset="0"/>
              </a:rPr>
              <a:t>ÖêŸÖê</a:t>
            </a:r>
            <a:r>
              <a:rPr lang="en-US" sz="1800" dirty="0" smtClean="0">
                <a:latin typeface="DVBW-TTYogesh" pitchFamily="2" charset="0"/>
              </a:rPr>
              <a:t>.  ¾µÖŒŸÖß“Öê ÃÖÓ²ÖÓ¬Ö </a:t>
            </a:r>
            <a:r>
              <a:rPr lang="en-US" sz="1800" dirty="0" err="1" smtClean="0">
                <a:latin typeface="DVBW-TTYogesh" pitchFamily="2" charset="0"/>
              </a:rPr>
              <a:t>Æêü</a:t>
            </a:r>
            <a:r>
              <a:rPr lang="en-US" sz="1800" dirty="0" smtClean="0">
                <a:latin typeface="DVBW-TTYogesh" pitchFamily="2" charset="0"/>
              </a:rPr>
              <a:t> †®</a:t>
            </a:r>
            <a:r>
              <a:rPr lang="en-US" sz="1800" dirty="0" err="1" smtClean="0">
                <a:latin typeface="DVBW-TTYogesh" pitchFamily="2" charset="0"/>
              </a:rPr>
              <a:t>ÖÖî¯Ö“ÖÖ</a:t>
            </a:r>
            <a:r>
              <a:rPr lang="en-US" sz="1800" dirty="0" smtClean="0">
                <a:latin typeface="DVBW-TTYogesh" pitchFamily="2" charset="0"/>
              </a:rPr>
              <a:t>×¸</a:t>
            </a:r>
            <a:r>
              <a:rPr lang="en-US" sz="1800" dirty="0" err="1" smtClean="0">
                <a:latin typeface="DVBW-TTYogesh" pitchFamily="2" charset="0"/>
              </a:rPr>
              <a:t>üÛú</a:t>
            </a:r>
            <a:r>
              <a:rPr lang="en-US" sz="1800" dirty="0" smtClean="0">
                <a:latin typeface="DVBW-TTYogesh" pitchFamily="2" charset="0"/>
              </a:rPr>
              <a:t> Ã¾Ö¹ý¯ÖÖ“Öê †ÃÖŸÖÖŸÖ.  </a:t>
            </a:r>
            <a:r>
              <a:rPr lang="en-US" sz="1800" dirty="0" err="1" smtClean="0">
                <a:latin typeface="DVBW-TTYogesh" pitchFamily="2" charset="0"/>
              </a:rPr>
              <a:t>ŸÖÃÖê“Ö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Æêü</a:t>
            </a:r>
            <a:r>
              <a:rPr lang="en-US" sz="1800" dirty="0" smtClean="0">
                <a:latin typeface="DVBW-TTYogesh" pitchFamily="2" charset="0"/>
              </a:rPr>
              <a:t> ÃÖÓ²ÖÓ¬Ö Ã¾ÖµÖÓ¯ÖÏê×¸</a:t>
            </a:r>
            <a:r>
              <a:rPr lang="en-US" sz="1800" dirty="0" err="1" smtClean="0">
                <a:latin typeface="DVBW-TTYogesh" pitchFamily="2" charset="0"/>
              </a:rPr>
              <a:t>üŸÖ</a:t>
            </a:r>
            <a:r>
              <a:rPr lang="en-US" sz="1800" dirty="0" smtClean="0">
                <a:latin typeface="DVBW-TTYogesh" pitchFamily="2" charset="0"/>
              </a:rPr>
              <a:t> †ÃÖŸÖÖŸÖ. </a:t>
            </a:r>
          </a:p>
          <a:p>
            <a:pPr algn="just"/>
            <a:r>
              <a:rPr lang="en-US" sz="1800" b="1" dirty="0" smtClean="0">
                <a:latin typeface="DVBW-TTYogesh" pitchFamily="2" charset="0"/>
              </a:rPr>
              <a:t>¾µÖÖÜµÖÖ :- “ÖÖ»ÃÖÔ </a:t>
            </a:r>
            <a:r>
              <a:rPr lang="en-US" sz="1800" b="1" dirty="0" err="1" smtClean="0">
                <a:latin typeface="DVBW-TTYogesh" pitchFamily="2" charset="0"/>
              </a:rPr>
              <a:t>Ûãú»Öê</a:t>
            </a:r>
            <a:r>
              <a:rPr lang="en-US" sz="1800" b="1" dirty="0" smtClean="0">
                <a:latin typeface="DVBW-TTYogesh" pitchFamily="2" charset="0"/>
              </a:rPr>
              <a:t> :- </a:t>
            </a:r>
            <a:r>
              <a:rPr lang="en-US" sz="1800" dirty="0" smtClean="0">
                <a:latin typeface="DVBW-TTYogesh" pitchFamily="2" charset="0"/>
              </a:rPr>
              <a:t>"•µÖÖ </a:t>
            </a:r>
            <a:r>
              <a:rPr lang="en-US" sz="1800" dirty="0" err="1" smtClean="0">
                <a:latin typeface="DVBW-TTYogesh" pitchFamily="2" charset="0"/>
              </a:rPr>
              <a:t>ÝÖ™üÖ´Ö</a:t>
            </a:r>
            <a:r>
              <a:rPr lang="en-US" sz="1800" dirty="0" smtClean="0">
                <a:latin typeface="DVBW-TTYogesh" pitchFamily="2" charset="0"/>
              </a:rPr>
              <a:t>¬µ</a:t>
            </a:r>
            <a:r>
              <a:rPr lang="en-US" sz="1800" dirty="0" err="1" smtClean="0">
                <a:latin typeface="DVBW-TTYogesh" pitchFamily="2" charset="0"/>
              </a:rPr>
              <a:t>Öê</a:t>
            </a:r>
            <a:r>
              <a:rPr lang="en-US" sz="1800" dirty="0" smtClean="0">
                <a:latin typeface="DVBW-TTYogesh" pitchFamily="2" charset="0"/>
              </a:rPr>
              <a:t> ‘Ö×®</a:t>
            </a:r>
            <a:r>
              <a:rPr lang="en-US" sz="1800" dirty="0" err="1" smtClean="0">
                <a:latin typeface="DVBW-TTYogesh" pitchFamily="2" charset="0"/>
              </a:rPr>
              <a:t>ÖÂ™ü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ÃÖê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ÃÖ´ÖÖ¸üÖêÃÖ´ÖÖê¸ü“Öê</a:t>
            </a:r>
            <a:r>
              <a:rPr lang="en-US" sz="1800" dirty="0" smtClean="0">
                <a:latin typeface="DVBW-TTYogesh" pitchFamily="2" charset="0"/>
              </a:rPr>
              <a:t> ¾Ö </a:t>
            </a:r>
            <a:r>
              <a:rPr lang="en-US" sz="1800" dirty="0" err="1" smtClean="0">
                <a:latin typeface="DVBW-TTYogesh" pitchFamily="2" charset="0"/>
              </a:rPr>
              <a:t>ÃÖÆüÛúÖµÖÖÔ“Öê</a:t>
            </a:r>
            <a:r>
              <a:rPr lang="en-US" sz="1800" dirty="0" smtClean="0">
                <a:latin typeface="DVBW-TTYogesh" pitchFamily="2" charset="0"/>
              </a:rPr>
              <a:t> ÃÖÓ²ÖÓ¬Ö †ÃÖŸÖÖŸÖ ŸµÖÖ»ÖÖ ¯</a:t>
            </a:r>
            <a:r>
              <a:rPr lang="en-US" sz="1800" dirty="0" err="1" smtClean="0">
                <a:latin typeface="DVBW-TTYogesh" pitchFamily="2" charset="0"/>
              </a:rPr>
              <a:t>ÖÏÖ£Ö×´ÖÛú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ÝÖ™ü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ÃÖê</a:t>
            </a:r>
            <a:r>
              <a:rPr lang="en-US" sz="1800" dirty="0" smtClean="0">
                <a:latin typeface="DVBW-TTYogesh" pitchFamily="2" charset="0"/>
              </a:rPr>
              <a:t> ´</a:t>
            </a:r>
            <a:r>
              <a:rPr lang="en-US" sz="1800" dirty="0" err="1" smtClean="0">
                <a:latin typeface="DVBW-TTYogesh" pitchFamily="2" charset="0"/>
              </a:rPr>
              <a:t>ÆüÞÖŸÖÖŸÖ</a:t>
            </a:r>
            <a:r>
              <a:rPr lang="en-US" sz="1800" dirty="0" smtClean="0">
                <a:latin typeface="DVBW-TTYogesh" pitchFamily="2" charset="0"/>
              </a:rPr>
              <a:t>." </a:t>
            </a:r>
          </a:p>
          <a:p>
            <a:pPr algn="just"/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²Ö)  ¤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ãü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µµÖ´Ö 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ÝÖ™ü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 :- </a:t>
            </a:r>
          </a:p>
          <a:p>
            <a:pPr algn="just"/>
            <a:r>
              <a:rPr lang="en-US" sz="1800" dirty="0" smtClean="0">
                <a:latin typeface="DVBW-TTYogesh" pitchFamily="2" charset="0"/>
              </a:rPr>
              <a:t>	¤</a:t>
            </a:r>
            <a:r>
              <a:rPr lang="en-US" sz="1800" dirty="0" err="1" smtClean="0">
                <a:latin typeface="DVBW-TTYogesh" pitchFamily="2" charset="0"/>
              </a:rPr>
              <a:t>ãü</a:t>
            </a:r>
            <a:r>
              <a:rPr lang="en-US" sz="1800" dirty="0" smtClean="0">
                <a:latin typeface="DVBW-TTYogesh" pitchFamily="2" charset="0"/>
              </a:rPr>
              <a:t>µµÖ´Ö </a:t>
            </a:r>
            <a:r>
              <a:rPr lang="en-US" sz="1800" dirty="0" err="1" smtClean="0">
                <a:latin typeface="DVBW-TTYogesh" pitchFamily="2" charset="0"/>
              </a:rPr>
              <a:t>ÝÖ™ü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ÖÛúÖ¸üÖ®Öê</a:t>
            </a:r>
            <a:r>
              <a:rPr lang="en-US" sz="1800" dirty="0" smtClean="0">
                <a:latin typeface="DVBW-TTYogesh" pitchFamily="2" charset="0"/>
              </a:rPr>
              <a:t> ¯</a:t>
            </a:r>
            <a:r>
              <a:rPr lang="en-US" sz="1800" dirty="0" err="1" smtClean="0">
                <a:latin typeface="DVBW-TTYogesh" pitchFamily="2" charset="0"/>
              </a:rPr>
              <a:t>ÖÏÖ£Ö×´ÖÛú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ÝÖ™üÖ¯ÖêõÖÖ</a:t>
            </a:r>
            <a:r>
              <a:rPr lang="en-US" sz="1800" dirty="0" smtClean="0">
                <a:latin typeface="DVBW-TTYogesh" pitchFamily="2" charset="0"/>
              </a:rPr>
              <a:t> ´</a:t>
            </a:r>
            <a:r>
              <a:rPr lang="en-US" sz="1800" dirty="0" err="1" smtClean="0">
                <a:latin typeface="DVBW-TTYogesh" pitchFamily="2" charset="0"/>
              </a:rPr>
              <a:t>ÖÖêšüÖ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ÃÖŸÖÖê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ÃÖ¤üÃµÖÖÓ“Öê</a:t>
            </a:r>
            <a:r>
              <a:rPr lang="en-US" sz="1800" dirty="0" smtClean="0">
                <a:latin typeface="DVBW-TTYogesh" pitchFamily="2" charset="0"/>
              </a:rPr>
              <a:t> ÃÖÓ²ÖÓ¬Ö †ŸµÖÓŸÖ •Öã•Ö²Öß ¾Ö </a:t>
            </a:r>
            <a:r>
              <a:rPr lang="en-US" sz="1800" dirty="0" err="1" smtClean="0">
                <a:latin typeface="DVBW-TTYogesh" pitchFamily="2" charset="0"/>
              </a:rPr>
              <a:t>ÛúÖ´ÖÖ¯Öã¸üŸÖê</a:t>
            </a:r>
            <a:r>
              <a:rPr lang="en-US" sz="1800" dirty="0" smtClean="0">
                <a:latin typeface="DVBW-TTYogesh" pitchFamily="2" charset="0"/>
              </a:rPr>
              <a:t> ´ÖµÖÖÔ×¤</a:t>
            </a:r>
            <a:r>
              <a:rPr lang="en-US" sz="1800" dirty="0" err="1" smtClean="0">
                <a:latin typeface="DVBW-TTYogesh" pitchFamily="2" charset="0"/>
              </a:rPr>
              <a:t>üŸÖ</a:t>
            </a:r>
            <a:r>
              <a:rPr lang="en-US" sz="1800" dirty="0" smtClean="0">
                <a:latin typeface="DVBW-TTYogesh" pitchFamily="2" charset="0"/>
              </a:rPr>
              <a:t> †ÃÖŸÖÖŸÖ †¯</a:t>
            </a:r>
            <a:r>
              <a:rPr lang="en-US" sz="1800" dirty="0" err="1" smtClean="0">
                <a:latin typeface="DVBW-TTYogesh" pitchFamily="2" charset="0"/>
              </a:rPr>
              <a:t>ÖÏŸµÖõÖ</a:t>
            </a:r>
            <a:r>
              <a:rPr lang="en-US" sz="1800" dirty="0" smtClean="0">
                <a:latin typeface="DVBW-TTYogesh" pitchFamily="2" charset="0"/>
              </a:rPr>
              <a:t> ÃÖÓ²ÖÓ¬Ö </a:t>
            </a:r>
            <a:r>
              <a:rPr lang="en-US" sz="1800" dirty="0" err="1" smtClean="0">
                <a:latin typeface="DVBW-TTYogesh" pitchFamily="2" charset="0"/>
              </a:rPr>
              <a:t>Æêü</a:t>
            </a:r>
            <a:r>
              <a:rPr lang="en-US" sz="1800" dirty="0" smtClean="0">
                <a:latin typeface="DVBW-TTYogesh" pitchFamily="2" charset="0"/>
              </a:rPr>
              <a:t> ¤</a:t>
            </a:r>
            <a:r>
              <a:rPr lang="en-US" sz="1800" dirty="0" err="1" smtClean="0">
                <a:latin typeface="DVBW-TTYogesh" pitchFamily="2" charset="0"/>
              </a:rPr>
              <a:t>ãü</a:t>
            </a:r>
            <a:r>
              <a:rPr lang="en-US" sz="1800" dirty="0" smtClean="0">
                <a:latin typeface="DVBW-TTYogesh" pitchFamily="2" charset="0"/>
              </a:rPr>
              <a:t>µµÖ´Ö </a:t>
            </a:r>
            <a:r>
              <a:rPr lang="en-US" sz="1800" dirty="0" err="1" smtClean="0">
                <a:latin typeface="DVBW-TTYogesh" pitchFamily="2" charset="0"/>
              </a:rPr>
              <a:t>ÝÖ™üÖ“Öê</a:t>
            </a:r>
            <a:r>
              <a:rPr lang="en-US" sz="1800" dirty="0" smtClean="0">
                <a:latin typeface="DVBW-TTYogesh" pitchFamily="2" charset="0"/>
              </a:rPr>
              <a:t> ÜÖÖÃÖ ¾Öî×¿</a:t>
            </a:r>
            <a:r>
              <a:rPr lang="en-US" sz="1800" dirty="0" err="1" smtClean="0">
                <a:latin typeface="DVBW-TTYogesh" pitchFamily="2" charset="0"/>
              </a:rPr>
              <a:t>ÖÂ™üµÖê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ÃÖ´Ö•Ö»Öê</a:t>
            </a:r>
            <a:r>
              <a:rPr lang="en-US" sz="1800" dirty="0" smtClean="0">
                <a:latin typeface="DVBW-TTYogesh" pitchFamily="2" charset="0"/>
              </a:rPr>
              <a:t> •</a:t>
            </a:r>
            <a:r>
              <a:rPr lang="en-US" sz="1800" dirty="0" err="1" smtClean="0">
                <a:latin typeface="DVBW-TTYogesh" pitchFamily="2" charset="0"/>
              </a:rPr>
              <a:t>ÖÖŸÖê</a:t>
            </a:r>
            <a:r>
              <a:rPr lang="en-US" sz="1800" dirty="0" smtClean="0">
                <a:latin typeface="DVBW-TTYogesh" pitchFamily="2" charset="0"/>
              </a:rPr>
              <a:t> µÖÖ </a:t>
            </a:r>
            <a:r>
              <a:rPr lang="en-US" sz="1800" dirty="0" err="1" smtClean="0">
                <a:latin typeface="DVBW-TTYogesh" pitchFamily="2" charset="0"/>
              </a:rPr>
              <a:t>ÝÖ™üÖÓŸÖß»Ö</a:t>
            </a:r>
            <a:r>
              <a:rPr lang="en-US" sz="1800" dirty="0" smtClean="0">
                <a:latin typeface="DVBW-TTYogesh" pitchFamily="2" charset="0"/>
              </a:rPr>
              <a:t> ÃÖÓ²ÖÓ¬Ö ÃÖÖ¬Ö®ÖÃ¾Ö¹ý¯ÖÖ¾Ö¸ü †Ö¬ÖÖ×¸</a:t>
            </a:r>
            <a:r>
              <a:rPr lang="en-US" sz="1800" dirty="0" err="1" smtClean="0">
                <a:latin typeface="DVBW-TTYogesh" pitchFamily="2" charset="0"/>
              </a:rPr>
              <a:t>üŸÖ</a:t>
            </a:r>
            <a:r>
              <a:rPr lang="en-US" sz="1800" dirty="0" smtClean="0">
                <a:latin typeface="DVBW-TTYogesh" pitchFamily="2" charset="0"/>
              </a:rPr>
              <a:t> †ÃÖŸÖÖŸÖ.  ¤</a:t>
            </a:r>
            <a:r>
              <a:rPr lang="en-US" sz="1800" dirty="0" err="1" smtClean="0">
                <a:latin typeface="DVBW-TTYogesh" pitchFamily="2" charset="0"/>
              </a:rPr>
              <a:t>ãü</a:t>
            </a:r>
            <a:r>
              <a:rPr lang="en-US" sz="1800" dirty="0" smtClean="0">
                <a:latin typeface="DVBW-TTYogesh" pitchFamily="2" charset="0"/>
              </a:rPr>
              <a:t>µµÖ´Ö </a:t>
            </a:r>
            <a:r>
              <a:rPr lang="en-US" sz="1800" dirty="0" err="1" smtClean="0">
                <a:latin typeface="DVBW-TTYogesh" pitchFamily="2" charset="0"/>
              </a:rPr>
              <a:t>ÝÖ™üÖŸÖß»Ö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ÃÖ¤üÃµÖÖÓ“Öê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Ö¯ÖÖ¯ÖÃÖÖŸÖß»Ö</a:t>
            </a:r>
            <a:r>
              <a:rPr lang="en-US" sz="1800" dirty="0" smtClean="0">
                <a:latin typeface="DVBW-TTYogesh" pitchFamily="2" charset="0"/>
              </a:rPr>
              <a:t> ÃÖÓ²ÖÓ¬Ö </a:t>
            </a:r>
            <a:r>
              <a:rPr lang="en-US" sz="1800" dirty="0" err="1" smtClean="0">
                <a:latin typeface="DVBW-TTYogesh" pitchFamily="2" charset="0"/>
              </a:rPr>
              <a:t>Æêü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Öî¯Ö“ÖÖ</a:t>
            </a:r>
            <a:r>
              <a:rPr lang="en-US" sz="1800" dirty="0" smtClean="0">
                <a:latin typeface="DVBW-TTYogesh" pitchFamily="2" charset="0"/>
              </a:rPr>
              <a:t>×¸</a:t>
            </a:r>
            <a:r>
              <a:rPr lang="en-US" sz="1800" dirty="0" err="1" smtClean="0">
                <a:latin typeface="DVBW-TTYogesh" pitchFamily="2" charset="0"/>
              </a:rPr>
              <a:t>üÛú</a:t>
            </a:r>
            <a:r>
              <a:rPr lang="en-US" sz="1800" dirty="0" smtClean="0">
                <a:latin typeface="DVBW-TTYogesh" pitchFamily="2" charset="0"/>
              </a:rPr>
              <a:t> Ã¾Ö¹ý¯ÖÖ“Öê †ÃÖŸÖÖŸÖ.  ³ÖÖ¾Ö®ÖÖŸ´ÖÛú ÃÖÓ²ÖÓ¬ÖÖ®ÖÖ µÖÖ </a:t>
            </a:r>
            <a:r>
              <a:rPr lang="en-US" sz="1800" dirty="0" err="1" smtClean="0">
                <a:latin typeface="DVBW-TTYogesh" pitchFamily="2" charset="0"/>
              </a:rPr>
              <a:t>ÝÖ™üÖŸÖ</a:t>
            </a:r>
            <a:r>
              <a:rPr lang="en-US" sz="1800" dirty="0" smtClean="0">
                <a:latin typeface="DVBW-TTYogesh" pitchFamily="2" charset="0"/>
              </a:rPr>
              <a:t> ´</a:t>
            </a:r>
            <a:r>
              <a:rPr lang="en-US" sz="1800" dirty="0" err="1" smtClean="0">
                <a:latin typeface="DVBW-TTYogesh" pitchFamily="2" charset="0"/>
              </a:rPr>
              <a:t>Öãôûß“Ö</a:t>
            </a:r>
            <a:r>
              <a:rPr lang="en-US" sz="1800" dirty="0" smtClean="0">
                <a:latin typeface="DVBW-TTYogesh" pitchFamily="2" charset="0"/>
              </a:rPr>
              <a:t> Ã£ÖÖ®Ö ®</a:t>
            </a:r>
            <a:r>
              <a:rPr lang="en-US" sz="1800" dirty="0" err="1" smtClean="0">
                <a:latin typeface="DVBW-TTYogesh" pitchFamily="2" charset="0"/>
              </a:rPr>
              <a:t>ÖÃÖŸÖê</a:t>
            </a:r>
            <a:r>
              <a:rPr lang="en-US" sz="1800" dirty="0" smtClean="0">
                <a:latin typeface="DVBW-TTYogesh" pitchFamily="2" charset="0"/>
              </a:rPr>
              <a:t>. µÖÖ </a:t>
            </a:r>
            <a:r>
              <a:rPr lang="en-US" sz="1800" dirty="0" err="1" smtClean="0">
                <a:latin typeface="DVBW-TTYogesh" pitchFamily="2" charset="0"/>
              </a:rPr>
              <a:t>ÝÖ™üÖŸÖß»Ö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ÃÖ¤üÃµÖÖÓ</a:t>
            </a:r>
            <a:r>
              <a:rPr lang="en-US" sz="1800" dirty="0" smtClean="0">
                <a:latin typeface="DVBW-TTYogesh" pitchFamily="2" charset="0"/>
              </a:rPr>
              <a:t>“µÖÖ ˆ×§</a:t>
            </a:r>
            <a:r>
              <a:rPr lang="en-US" sz="1800" dirty="0" err="1" smtClean="0">
                <a:latin typeface="DVBW-TTYogesh" pitchFamily="2" charset="0"/>
              </a:rPr>
              <a:t>üÂ™üÖŸÖ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Ûú¬ÖßÆüß</a:t>
            </a:r>
            <a:r>
              <a:rPr lang="en-US" sz="1800" dirty="0" smtClean="0">
                <a:latin typeface="DVBW-TTYogesh" pitchFamily="2" charset="0"/>
              </a:rPr>
              <a:t> ‹Ûú¹ý¯ÖŸÖÖ †</a:t>
            </a:r>
            <a:r>
              <a:rPr lang="en-US" sz="1800" dirty="0" err="1" smtClean="0">
                <a:latin typeface="DVBW-TTYogesh" pitchFamily="2" charset="0"/>
              </a:rPr>
              <a:t>Öœüôæû®Ö</a:t>
            </a:r>
            <a:r>
              <a:rPr lang="en-US" sz="1800" dirty="0" smtClean="0">
                <a:latin typeface="DVBW-TTYogesh" pitchFamily="2" charset="0"/>
              </a:rPr>
              <a:t> µ</a:t>
            </a:r>
            <a:r>
              <a:rPr lang="en-US" sz="1800" dirty="0" err="1" smtClean="0">
                <a:latin typeface="DVBW-TTYogesh" pitchFamily="2" charset="0"/>
              </a:rPr>
              <a:t>ÖêŸÖ</a:t>
            </a:r>
            <a:r>
              <a:rPr lang="en-US" sz="1800" dirty="0" smtClean="0">
                <a:latin typeface="DVBW-TTYogesh" pitchFamily="2" charset="0"/>
              </a:rPr>
              <a:t> ®</a:t>
            </a:r>
            <a:r>
              <a:rPr lang="en-US" sz="1800" dirty="0" err="1" smtClean="0">
                <a:latin typeface="DVBW-TTYogesh" pitchFamily="2" charset="0"/>
              </a:rPr>
              <a:t>ÖÖÆüß</a:t>
            </a:r>
            <a:r>
              <a:rPr lang="en-US" sz="1800" dirty="0" smtClean="0">
                <a:latin typeface="DVBW-TTYogesh" pitchFamily="2" charset="0"/>
              </a:rPr>
              <a:t>. </a:t>
            </a:r>
            <a:endParaRPr lang="en-US" sz="1800" dirty="0">
              <a:latin typeface="DVBW-TTYogesh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1000"/>
            <a:ext cx="7406640" cy="6096000"/>
          </a:xfrm>
        </p:spPr>
        <p:txBody>
          <a:bodyPr>
            <a:normAutofit/>
          </a:bodyPr>
          <a:lstStyle/>
          <a:p>
            <a:pPr algn="just"/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3) ÃÖÖ´ÖÖ×•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ÖÛú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 ÃÖÓÃ£ÖÖ :- </a:t>
            </a:r>
          </a:p>
          <a:p>
            <a:pPr algn="just"/>
            <a:r>
              <a:rPr lang="en-US" sz="1800" dirty="0" smtClean="0">
                <a:latin typeface="DVBW-TTYogesh" pitchFamily="2" charset="0"/>
              </a:rPr>
              <a:t>	¯</a:t>
            </a:r>
            <a:r>
              <a:rPr lang="en-US" sz="1800" dirty="0" err="1" smtClean="0">
                <a:latin typeface="DVBW-TTYogesh" pitchFamily="2" charset="0"/>
              </a:rPr>
              <a:t>ÖÏŸµÖêÛú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ÝÖ™üÖ»ÖÖ</a:t>
            </a:r>
            <a:r>
              <a:rPr lang="en-US" sz="1800" dirty="0" smtClean="0">
                <a:latin typeface="DVBW-TTYogesh" pitchFamily="2" charset="0"/>
              </a:rPr>
              <a:t> •</a:t>
            </a:r>
            <a:r>
              <a:rPr lang="en-US" sz="1800" dirty="0" err="1" smtClean="0">
                <a:latin typeface="DVBW-TTYogesh" pitchFamily="2" charset="0"/>
              </a:rPr>
              <a:t>ÖÃÖê</a:t>
            </a:r>
            <a:r>
              <a:rPr lang="en-US" sz="1800" dirty="0" smtClean="0">
                <a:latin typeface="DVBW-TTYogesh" pitchFamily="2" charset="0"/>
              </a:rPr>
              <a:t> ×®ÖµÖ´Ö </a:t>
            </a:r>
            <a:r>
              <a:rPr lang="en-US" sz="1800" dirty="0" err="1" smtClean="0">
                <a:latin typeface="DVBW-TTYogesh" pitchFamily="2" charset="0"/>
              </a:rPr>
              <a:t>ŸÖµÖÖ¸ü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Ûú¸üÞµÖÖŸÖ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Ö»Öê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ŸÖÃÖê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ŸÖê</a:t>
            </a:r>
            <a:r>
              <a:rPr lang="en-US" sz="1800" dirty="0" smtClean="0">
                <a:latin typeface="DVBW-TTYogesh" pitchFamily="2" charset="0"/>
              </a:rPr>
              <a:t> ×®ÖµÖ´Ö ¯</a:t>
            </a:r>
            <a:r>
              <a:rPr lang="en-US" sz="1800" dirty="0" err="1" smtClean="0">
                <a:latin typeface="DVBW-TTYogesh" pitchFamily="2" charset="0"/>
              </a:rPr>
              <a:t>ÖÖôûÞµÖÖ“Öê</a:t>
            </a:r>
            <a:r>
              <a:rPr lang="en-US" sz="1800" dirty="0" smtClean="0">
                <a:latin typeface="DVBW-TTYogesh" pitchFamily="2" charset="0"/>
              </a:rPr>
              <a:t> ²ÖÓ¬Ö®ÖÆüß ‘ÖÖ»ÖÞµÖÖŸÖ †</a:t>
            </a:r>
            <a:r>
              <a:rPr lang="en-US" sz="1800" dirty="0" err="1" smtClean="0">
                <a:latin typeface="DVBW-TTYogesh" pitchFamily="2" charset="0"/>
              </a:rPr>
              <a:t>Ö»Öê</a:t>
            </a:r>
            <a:r>
              <a:rPr lang="en-US" sz="1800" dirty="0" smtClean="0">
                <a:latin typeface="DVBW-TTYogesh" pitchFamily="2" charset="0"/>
              </a:rPr>
              <a:t>.  ²ÖÓ¬Ö®Ö —ÖãÓÝÖÖ¹ý®Ö ¾ÖŸÖÔ®Ö </a:t>
            </a:r>
            <a:r>
              <a:rPr lang="en-US" sz="1800" dirty="0" err="1" smtClean="0">
                <a:latin typeface="DVBW-TTYogesh" pitchFamily="2" charset="0"/>
              </a:rPr>
              <a:t>Ûú¸üÞÖÖ¸üÖÃÖ</a:t>
            </a:r>
            <a:r>
              <a:rPr lang="en-US" sz="1800" dirty="0" smtClean="0">
                <a:latin typeface="DVBW-TTYogesh" pitchFamily="2" charset="0"/>
              </a:rPr>
              <a:t> ¿ÖÖÃÖ®Ö </a:t>
            </a:r>
            <a:r>
              <a:rPr lang="en-US" sz="1800" dirty="0" err="1" smtClean="0">
                <a:latin typeface="DVBW-TTYogesh" pitchFamily="2" charset="0"/>
              </a:rPr>
              <a:t>ÆüÖê‰ú</a:t>
            </a:r>
            <a:r>
              <a:rPr lang="en-US" sz="1800" dirty="0" smtClean="0">
                <a:latin typeface="DVBW-TTYogesh" pitchFamily="2" charset="0"/>
              </a:rPr>
              <a:t> »</a:t>
            </a:r>
            <a:r>
              <a:rPr lang="en-US" sz="1800" dirty="0" err="1" smtClean="0">
                <a:latin typeface="DVBW-TTYogesh" pitchFamily="2" charset="0"/>
              </a:rPr>
              <a:t>ÖÖÝÖ»Öê</a:t>
            </a:r>
            <a:r>
              <a:rPr lang="en-US" sz="1800" dirty="0" smtClean="0">
                <a:latin typeface="DVBW-TTYogesh" pitchFamily="2" charset="0"/>
              </a:rPr>
              <a:t> µ</a:t>
            </a:r>
            <a:r>
              <a:rPr lang="en-US" sz="1800" dirty="0" err="1" smtClean="0">
                <a:latin typeface="DVBW-TTYogesh" pitchFamily="2" charset="0"/>
              </a:rPr>
              <a:t>ÖÖŸÖæ®Ö“Ö</a:t>
            </a:r>
            <a:r>
              <a:rPr lang="en-US" sz="1800" dirty="0" smtClean="0">
                <a:latin typeface="DVBW-TTYogesh" pitchFamily="2" charset="0"/>
              </a:rPr>
              <a:t> ÃÖÓÃ£ÖÖ ×®Ö´ÖÖÔÞÖ —ÖÖ»µÖÖ, ÃÖ´ÖÖ•Ö¿ÖÖÃ¡ÖÖ´Ö¬µ</a:t>
            </a:r>
            <a:r>
              <a:rPr lang="en-US" sz="1800" dirty="0" err="1" smtClean="0">
                <a:latin typeface="DVBW-TTYogesh" pitchFamily="2" charset="0"/>
              </a:rPr>
              <a:t>Öê</a:t>
            </a:r>
            <a:r>
              <a:rPr lang="en-US" sz="1800" dirty="0" smtClean="0">
                <a:latin typeface="DVBW-TTYogesh" pitchFamily="2" charset="0"/>
              </a:rPr>
              <a:t> ÃÖÓÃ£ÖÖ †Ö×ÞÖ ´</a:t>
            </a:r>
            <a:r>
              <a:rPr lang="en-US" sz="1800" dirty="0" err="1" smtClean="0">
                <a:latin typeface="DVBW-TTYogesh" pitchFamily="2" charset="0"/>
              </a:rPr>
              <a:t>ÖÓ›üôû</a:t>
            </a:r>
            <a:r>
              <a:rPr lang="en-US" sz="1800" dirty="0" smtClean="0">
                <a:latin typeface="DVBW-TTYogesh" pitchFamily="2" charset="0"/>
              </a:rPr>
              <a:t> µÖÖ ¤</a:t>
            </a:r>
            <a:r>
              <a:rPr lang="en-US" sz="1800" dirty="0" err="1" smtClean="0">
                <a:latin typeface="DVBW-TTYogesh" pitchFamily="2" charset="0"/>
              </a:rPr>
              <a:t>üÖê®Ö</a:t>
            </a:r>
            <a:r>
              <a:rPr lang="en-US" sz="1800" dirty="0" smtClean="0">
                <a:latin typeface="DVBW-TTYogesh" pitchFamily="2" charset="0"/>
              </a:rPr>
              <a:t> ´ÖÆüŸ¾ÖÖ“µÖÖ </a:t>
            </a:r>
            <a:r>
              <a:rPr lang="en-US" sz="1800" dirty="0" err="1" smtClean="0">
                <a:latin typeface="DVBW-TTYogesh" pitchFamily="2" charset="0"/>
              </a:rPr>
              <a:t>ÃÖÓÛú</a:t>
            </a:r>
            <a:r>
              <a:rPr lang="en-US" sz="1800" dirty="0" smtClean="0">
                <a:latin typeface="DVBW-TTYogesh" pitchFamily="2" charset="0"/>
              </a:rPr>
              <a:t>»¯Ö®ÖÖ †</a:t>
            </a:r>
            <a:r>
              <a:rPr lang="en-US" sz="1800" dirty="0" err="1" smtClean="0">
                <a:latin typeface="DVBW-TTYogesh" pitchFamily="2" charset="0"/>
              </a:rPr>
              <a:t>ÖÆêüŸÖ</a:t>
            </a:r>
            <a:r>
              <a:rPr lang="en-US" sz="1800" dirty="0" smtClean="0">
                <a:latin typeface="DVBW-TTYogesh" pitchFamily="2" charset="0"/>
              </a:rPr>
              <a:t>. </a:t>
            </a:r>
          </a:p>
          <a:p>
            <a:pPr algn="just"/>
            <a:r>
              <a:rPr lang="en-US" sz="1800" b="1" dirty="0" smtClean="0">
                <a:latin typeface="DVBW-TTYogesh" pitchFamily="2" charset="0"/>
              </a:rPr>
              <a:t>¾µÖÖÜµÖÖ :- 1) †ÖòÝÖ²Ö®ÖÔ †Ö×ÞÖ ×®</a:t>
            </a:r>
            <a:r>
              <a:rPr lang="en-US" sz="1800" b="1" dirty="0" err="1" smtClean="0">
                <a:latin typeface="DVBW-TTYogesh" pitchFamily="2" charset="0"/>
              </a:rPr>
              <a:t>Ö´ÖÛúÖò±ú</a:t>
            </a:r>
            <a:r>
              <a:rPr lang="en-US" sz="1800" b="1" dirty="0" smtClean="0">
                <a:latin typeface="DVBW-TTYogesh" pitchFamily="2" charset="0"/>
              </a:rPr>
              <a:t> :- </a:t>
            </a:r>
            <a:r>
              <a:rPr lang="en-US" sz="1800" dirty="0" smtClean="0">
                <a:latin typeface="DVBW-TTYogesh" pitchFamily="2" charset="0"/>
              </a:rPr>
              <a:t>"</a:t>
            </a:r>
            <a:r>
              <a:rPr lang="en-US" sz="1800" dirty="0" err="1" smtClean="0">
                <a:latin typeface="DVBW-TTYogesh" pitchFamily="2" charset="0"/>
              </a:rPr>
              <a:t>ÛúÖÆüß</a:t>
            </a:r>
            <a:r>
              <a:rPr lang="en-US" sz="1800" dirty="0" smtClean="0">
                <a:latin typeface="DVBW-TTYogesh" pitchFamily="2" charset="0"/>
              </a:rPr>
              <a:t> ´Öã»Ö³ÖæŸÖ ´ÖÖ®Ö¾Öß </a:t>
            </a:r>
            <a:r>
              <a:rPr lang="en-US" sz="1800" dirty="0" err="1" smtClean="0">
                <a:latin typeface="DVBW-TTYogesh" pitchFamily="2" charset="0"/>
              </a:rPr>
              <a:t>ÝÖ¸ü•ÖÖÓ</a:t>
            </a:r>
            <a:r>
              <a:rPr lang="en-US" sz="1800" dirty="0" smtClean="0">
                <a:latin typeface="DVBW-TTYogesh" pitchFamily="2" charset="0"/>
              </a:rPr>
              <a:t>“µÖÖ ¯</a:t>
            </a:r>
            <a:r>
              <a:rPr lang="en-US" sz="1800" dirty="0" err="1" smtClean="0">
                <a:latin typeface="DVBW-TTYogesh" pitchFamily="2" charset="0"/>
              </a:rPr>
              <a:t>ÖæŸÖáÃÖÖšüß</a:t>
            </a:r>
            <a:r>
              <a:rPr lang="en-US" sz="1800" dirty="0" smtClean="0">
                <a:latin typeface="DVBW-TTYogesh" pitchFamily="2" charset="0"/>
              </a:rPr>
              <a:t> ÃÖÓ‘Ö×™</a:t>
            </a:r>
            <a:r>
              <a:rPr lang="en-US" sz="1800" dirty="0" err="1" smtClean="0">
                <a:latin typeface="DVBW-TTYogesh" pitchFamily="2" charset="0"/>
              </a:rPr>
              <a:t>üŸÖ</a:t>
            </a:r>
            <a:r>
              <a:rPr lang="en-US" sz="1800" dirty="0" smtClean="0">
                <a:latin typeface="DVBW-TTYogesh" pitchFamily="2" charset="0"/>
              </a:rPr>
              <a:t> ¾Ö ¯ÖÏÃ£ÖÖ×¯ÖŸÖ             —</a:t>
            </a:r>
            <a:r>
              <a:rPr lang="en-US" sz="1800" dirty="0" err="1" smtClean="0">
                <a:latin typeface="DVBW-TTYogesh" pitchFamily="2" charset="0"/>
              </a:rPr>
              <a:t>ÖÖ»Öê»Öê</a:t>
            </a:r>
            <a:r>
              <a:rPr lang="en-US" sz="1800" dirty="0" smtClean="0">
                <a:latin typeface="DVBW-TTYogesh" pitchFamily="2" charset="0"/>
              </a:rPr>
              <a:t> ¾ÖŸÖÔ®Ö¯ÖÏÛúÖ¸ü ´</a:t>
            </a:r>
            <a:r>
              <a:rPr lang="en-US" sz="1800" dirty="0" err="1" smtClean="0">
                <a:latin typeface="DVBW-TTYogesh" pitchFamily="2" charset="0"/>
              </a:rPr>
              <a:t>ÆüÞÖ•Öê</a:t>
            </a:r>
            <a:r>
              <a:rPr lang="en-US" sz="1800" dirty="0" smtClean="0">
                <a:latin typeface="DVBW-TTYogesh" pitchFamily="2" charset="0"/>
              </a:rPr>
              <a:t> ÃÖÓÃ£ÖÖ </a:t>
            </a:r>
            <a:r>
              <a:rPr lang="en-US" sz="1800" dirty="0" err="1" smtClean="0">
                <a:latin typeface="DVBW-TTYogesh" pitchFamily="2" charset="0"/>
              </a:rPr>
              <a:t>ÆüÖêµÖ</a:t>
            </a:r>
            <a:r>
              <a:rPr lang="en-US" sz="1800" dirty="0" smtClean="0">
                <a:latin typeface="DVBW-TTYogesh" pitchFamily="2" charset="0"/>
              </a:rPr>
              <a:t>."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ÃÖÖ´ÖÖ×•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ÖÛú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 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ÃÖÓÃ£Öê“Öß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 ¾Öî×¿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ÖÂ™üµÖê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 :-</a:t>
            </a:r>
            <a:r>
              <a:rPr lang="en-US" sz="1800" dirty="0" smtClean="0">
                <a:latin typeface="DVBW-TTYogesh" pitchFamily="2" charset="0"/>
              </a:rPr>
              <a:t> </a:t>
            </a:r>
          </a:p>
          <a:p>
            <a:pPr algn="just"/>
            <a:r>
              <a:rPr lang="en-US" sz="1800" dirty="0" smtClean="0">
                <a:latin typeface="DVBW-TTYogesh" pitchFamily="2" charset="0"/>
              </a:rPr>
              <a:t>	ÃÖÖ´ÖÖ×•</a:t>
            </a:r>
            <a:r>
              <a:rPr lang="en-US" sz="1800" dirty="0" err="1" smtClean="0">
                <a:latin typeface="DVBW-TTYogesh" pitchFamily="2" charset="0"/>
              </a:rPr>
              <a:t>ÖÛú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ÃÖÓÃ£ÖÖ“Öê</a:t>
            </a:r>
            <a:r>
              <a:rPr lang="en-US" sz="1800" dirty="0" smtClean="0">
                <a:latin typeface="DVBW-TTYogesh" pitchFamily="2" charset="0"/>
              </a:rPr>
              <a:t> Ã¾Ö¹ý¯Ö †Ö×ÞÖ ÃÖÖ¾ÖÔ×¡</a:t>
            </a:r>
            <a:r>
              <a:rPr lang="en-US" sz="1800" dirty="0" err="1" smtClean="0">
                <a:latin typeface="DVBW-TTYogesh" pitchFamily="2" charset="0"/>
              </a:rPr>
              <a:t>ÖÛúŸÖÖ</a:t>
            </a:r>
            <a:r>
              <a:rPr lang="en-US" sz="1800" dirty="0" smtClean="0">
                <a:latin typeface="DVBW-TTYogesh" pitchFamily="2" charset="0"/>
              </a:rPr>
              <a:t> ¾Öî×¿</a:t>
            </a:r>
            <a:r>
              <a:rPr lang="en-US" sz="1800" dirty="0" err="1" smtClean="0">
                <a:latin typeface="DVBW-TTYogesh" pitchFamily="2" charset="0"/>
              </a:rPr>
              <a:t>ÖÂ™üµÖ¯ÖæÞÖÔ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ÖÆêü</a:t>
            </a:r>
            <a:r>
              <a:rPr lang="en-US" sz="1800" dirty="0" smtClean="0">
                <a:latin typeface="DVBW-TTYogesh" pitchFamily="2" charset="0"/>
              </a:rPr>
              <a:t>.  ×</a:t>
            </a:r>
            <a:r>
              <a:rPr lang="en-US" sz="1800" dirty="0" err="1" smtClean="0">
                <a:latin typeface="DVBW-TTYogesh" pitchFamily="2" charset="0"/>
              </a:rPr>
              <a:t>ŸÖ“Öê</a:t>
            </a:r>
            <a:r>
              <a:rPr lang="en-US" sz="1800" dirty="0" smtClean="0">
                <a:latin typeface="DVBW-TTYogesh" pitchFamily="2" charset="0"/>
              </a:rPr>
              <a:t> Ã¾Ö¹ý¯Ö </a:t>
            </a:r>
            <a:r>
              <a:rPr lang="en-US" sz="1800" dirty="0" err="1" smtClean="0">
                <a:latin typeface="DVBW-TTYogesh" pitchFamily="2" charset="0"/>
              </a:rPr>
              <a:t>Ã¯ÖÂ™ü</a:t>
            </a:r>
            <a:r>
              <a:rPr lang="en-US" sz="1800" dirty="0" smtClean="0">
                <a:latin typeface="DVBW-TTYogesh" pitchFamily="2" charset="0"/>
              </a:rPr>
              <a:t> —</a:t>
            </a:r>
            <a:r>
              <a:rPr lang="en-US" sz="1800" dirty="0" err="1" smtClean="0">
                <a:latin typeface="DVBW-TTYogesh" pitchFamily="2" charset="0"/>
              </a:rPr>
              <a:t>ÖÖ»Öê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ÃÖ»Öê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ŸÖ¸üß</a:t>
            </a:r>
            <a:r>
              <a:rPr lang="en-US" sz="1800" dirty="0" smtClean="0">
                <a:latin typeface="DVBW-TTYogesh" pitchFamily="2" charset="0"/>
              </a:rPr>
              <a:t> ×</a:t>
            </a:r>
            <a:r>
              <a:rPr lang="en-US" sz="1800" dirty="0" err="1" smtClean="0">
                <a:latin typeface="DVBW-TTYogesh" pitchFamily="2" charset="0"/>
              </a:rPr>
              <a:t>ŸÖ“Öß</a:t>
            </a:r>
            <a:r>
              <a:rPr lang="en-US" sz="1800" dirty="0" smtClean="0">
                <a:latin typeface="DVBW-TTYogesh" pitchFamily="2" charset="0"/>
              </a:rPr>
              <a:t> ÃÖÖ¾ÖÔ×¡</a:t>
            </a:r>
            <a:r>
              <a:rPr lang="en-US" sz="1800" dirty="0" err="1" smtClean="0">
                <a:latin typeface="DVBW-TTYogesh" pitchFamily="2" charset="0"/>
              </a:rPr>
              <a:t>ÖÛú</a:t>
            </a:r>
            <a:r>
              <a:rPr lang="en-US" sz="1800" dirty="0" smtClean="0">
                <a:latin typeface="DVBW-TTYogesh" pitchFamily="2" charset="0"/>
              </a:rPr>
              <a:t> ¾Öî×¿</a:t>
            </a:r>
            <a:r>
              <a:rPr lang="en-US" sz="1800" dirty="0" err="1" smtClean="0">
                <a:latin typeface="DVBW-TTYogesh" pitchFamily="2" charset="0"/>
              </a:rPr>
              <a:t>ÖÂ™üµÖê</a:t>
            </a:r>
            <a:r>
              <a:rPr lang="en-US" sz="1800" dirty="0" smtClean="0">
                <a:latin typeface="DVBW-TTYogesh" pitchFamily="2" charset="0"/>
              </a:rPr>
              <a:t> ÃÖ´ÖÖ•ÖÖ“µÖÖ ¥</a:t>
            </a:r>
            <a:r>
              <a:rPr lang="en-US" sz="1800" dirty="0" err="1" smtClean="0">
                <a:latin typeface="DVBW-TTYogesh" pitchFamily="2" charset="0"/>
              </a:rPr>
              <a:t>ü×Â™ü®Öê</a:t>
            </a:r>
            <a:r>
              <a:rPr lang="en-US" sz="1800" dirty="0" smtClean="0">
                <a:latin typeface="DVBW-TTYogesh" pitchFamily="2" charset="0"/>
              </a:rPr>
              <a:t> ´ÖÆüŸ¾Ö¯ÖæÞÖÔ †ÃÖŸÖÖŸÖ. </a:t>
            </a:r>
          </a:p>
          <a:p>
            <a:pPr algn="just"/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†)  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ÃÖÓÛú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»¯Ö®ÖÖ :- </a:t>
            </a:r>
            <a:r>
              <a:rPr lang="en-US" sz="1800" dirty="0" err="1" smtClean="0">
                <a:latin typeface="DVBW-TTYogesh" pitchFamily="2" charset="0"/>
              </a:rPr>
              <a:t>ÃÖ´ÖÖ•ÖÖŸÖß»Ö</a:t>
            </a:r>
            <a:r>
              <a:rPr lang="en-US" sz="1800" dirty="0" smtClean="0">
                <a:latin typeface="DVBW-TTYogesh" pitchFamily="2" charset="0"/>
              </a:rPr>
              <a:t> ×¾Ö×¾Ö¬Ö ÃÖÓÃ£ÖÖ µÖÖ ´ÖÖ®Ö¾ÖÖ“µÖÖ </a:t>
            </a:r>
            <a:r>
              <a:rPr lang="en-US" sz="1800" dirty="0" err="1" smtClean="0">
                <a:latin typeface="DVBW-TTYogesh" pitchFamily="2" charset="0"/>
              </a:rPr>
              <a:t>ÝÖ¸ü•Ö¯ÖæŸÖáÃÖÖšüß</a:t>
            </a:r>
            <a:r>
              <a:rPr lang="en-US" sz="1800" dirty="0" smtClean="0">
                <a:latin typeface="DVBW-TTYogesh" pitchFamily="2" charset="0"/>
              </a:rPr>
              <a:t> †×ÃŸÖŸ¾ÖÖŸÖ †Ö»µÖÖ †</a:t>
            </a:r>
            <a:r>
              <a:rPr lang="en-US" sz="1800" dirty="0" err="1" smtClean="0">
                <a:latin typeface="DVBW-TTYogesh" pitchFamily="2" charset="0"/>
              </a:rPr>
              <a:t>ÖÆêüŸÖ</a:t>
            </a:r>
            <a:r>
              <a:rPr lang="en-US" sz="1800" dirty="0" smtClean="0">
                <a:latin typeface="DVBW-TTYogesh" pitchFamily="2" charset="0"/>
              </a:rPr>
              <a:t>.  ¯</a:t>
            </a:r>
            <a:r>
              <a:rPr lang="en-US" sz="1800" dirty="0" err="1" smtClean="0">
                <a:latin typeface="DVBW-TTYogesh" pitchFamily="2" charset="0"/>
              </a:rPr>
              <a:t>ÖÏŸµÖêÛú</a:t>
            </a:r>
            <a:r>
              <a:rPr lang="en-US" sz="1800" dirty="0" smtClean="0">
                <a:latin typeface="DVBW-TTYogesh" pitchFamily="2" charset="0"/>
              </a:rPr>
              <a:t> ÃÖÖ´ÖÖ×•</a:t>
            </a:r>
            <a:r>
              <a:rPr lang="en-US" sz="1800" dirty="0" err="1" smtClean="0">
                <a:latin typeface="DVBW-TTYogesh" pitchFamily="2" charset="0"/>
              </a:rPr>
              <a:t>ÖÛú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ÃÖÓÃ£Öê</a:t>
            </a:r>
            <a:r>
              <a:rPr lang="en-US" sz="1800" dirty="0" smtClean="0">
                <a:latin typeface="DVBW-TTYogesh" pitchFamily="2" charset="0"/>
              </a:rPr>
              <a:t>“µÖÖ ˆ</a:t>
            </a:r>
            <a:r>
              <a:rPr lang="en-US" sz="1800" dirty="0" err="1" smtClean="0">
                <a:latin typeface="DVBW-TTYogesh" pitchFamily="2" charset="0"/>
              </a:rPr>
              <a:t>Ÿ¯Ö¢ÖßÃÖÖšüß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ÛúÖÆüß</a:t>
            </a:r>
            <a:r>
              <a:rPr lang="en-US" sz="1800" dirty="0" smtClean="0">
                <a:latin typeface="DVBW-TTYogesh" pitchFamily="2" charset="0"/>
              </a:rPr>
              <a:t> ×®Ö×¿“ÖŸÖ Ã¾Ö¹ý¯ÖÖ“Öß ¬</a:t>
            </a:r>
            <a:r>
              <a:rPr lang="en-US" sz="1800" dirty="0" err="1" smtClean="0">
                <a:latin typeface="DVBW-TTYogesh" pitchFamily="2" charset="0"/>
              </a:rPr>
              <a:t>ÖÖ¸üÞÖÖ</a:t>
            </a:r>
            <a:r>
              <a:rPr lang="en-US" sz="1800" dirty="0" smtClean="0">
                <a:latin typeface="DVBW-TTYogesh" pitchFamily="2" charset="0"/>
              </a:rPr>
              <a:t>, ×¾Ö“ÖÖ¸ü ¾Ö ×¾ÖÀ¾ÖÖÃÖ †</a:t>
            </a:r>
            <a:r>
              <a:rPr lang="en-US" sz="1800" dirty="0" err="1" smtClean="0">
                <a:latin typeface="DVBW-TTYogesh" pitchFamily="2" charset="0"/>
              </a:rPr>
              <a:t>ÖÆêü</a:t>
            </a:r>
            <a:r>
              <a:rPr lang="en-US" sz="1800" dirty="0" smtClean="0">
                <a:latin typeface="DVBW-TTYogesh" pitchFamily="2" charset="0"/>
              </a:rPr>
              <a:t>.  ¯</a:t>
            </a:r>
            <a:r>
              <a:rPr lang="en-US" sz="1800" dirty="0" err="1" smtClean="0">
                <a:latin typeface="DVBW-TTYogesh" pitchFamily="2" charset="0"/>
              </a:rPr>
              <a:t>ÖÏŸµÖêÛú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ÃÖÓÃ£Öê“Öê</a:t>
            </a:r>
            <a:r>
              <a:rPr lang="en-US" sz="1800" dirty="0" smtClean="0">
                <a:latin typeface="DVBW-TTYogesh" pitchFamily="2" charset="0"/>
              </a:rPr>
              <a:t> ×¾Ö×¿</a:t>
            </a:r>
            <a:r>
              <a:rPr lang="en-US" sz="1800" dirty="0" err="1" smtClean="0">
                <a:latin typeface="DVBW-TTYogesh" pitchFamily="2" charset="0"/>
              </a:rPr>
              <a:t>ÖÂ™ü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ÛúÖµÖÔ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ÃÖŸÖê</a:t>
            </a:r>
            <a:r>
              <a:rPr lang="en-US" sz="1800" dirty="0" smtClean="0">
                <a:latin typeface="DVBW-TTYogesh" pitchFamily="2" charset="0"/>
              </a:rPr>
              <a:t>. </a:t>
            </a:r>
          </a:p>
          <a:p>
            <a:pPr algn="just"/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²Ö)  ¸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ü“Ö®ÖÖ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 :- </a:t>
            </a:r>
          </a:p>
          <a:p>
            <a:pPr algn="just"/>
            <a:r>
              <a:rPr lang="en-US" sz="1800" dirty="0" smtClean="0">
                <a:latin typeface="DVBW-TTYogesh" pitchFamily="2" charset="0"/>
              </a:rPr>
              <a:t>	ÃÖÖ´ÖÖ×•</a:t>
            </a:r>
            <a:r>
              <a:rPr lang="en-US" sz="1800" dirty="0" err="1" smtClean="0">
                <a:latin typeface="DVBW-TTYogesh" pitchFamily="2" charset="0"/>
              </a:rPr>
              <a:t>ÖÛú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ÃÖÓÃ£Öê</a:t>
            </a:r>
            <a:r>
              <a:rPr lang="en-US" sz="1800" dirty="0" smtClean="0">
                <a:latin typeface="DVBW-TTYogesh" pitchFamily="2" charset="0"/>
              </a:rPr>
              <a:t>“µÖÖ ×</a:t>
            </a:r>
            <a:r>
              <a:rPr lang="en-US" sz="1800" dirty="0" err="1" smtClean="0">
                <a:latin typeface="DVBW-TTYogesh" pitchFamily="2" charset="0"/>
              </a:rPr>
              <a:t>Ã£Ö¸üŸÖêÃÖÖšüß</a:t>
            </a:r>
            <a:r>
              <a:rPr lang="en-US" sz="1800" dirty="0" smtClean="0">
                <a:latin typeface="DVBW-TTYogesh" pitchFamily="2" charset="0"/>
              </a:rPr>
              <a:t> ×ŸÖ“µÖÖ ¬</a:t>
            </a:r>
            <a:r>
              <a:rPr lang="en-US" sz="1800" dirty="0" err="1" smtClean="0">
                <a:latin typeface="DVBW-TTYogesh" pitchFamily="2" charset="0"/>
              </a:rPr>
              <a:t>ÖÖ¸üÞÖêÃÖ</a:t>
            </a:r>
            <a:r>
              <a:rPr lang="en-US" sz="1800" dirty="0" smtClean="0">
                <a:latin typeface="DVBW-TTYogesh" pitchFamily="2" charset="0"/>
              </a:rPr>
              <a:t> ¾µÖ¾ÖÆüÖ¸üÖŸÖ †ÖÞÖÖ¾Öê »</a:t>
            </a:r>
            <a:r>
              <a:rPr lang="en-US" sz="1800" dirty="0" err="1" smtClean="0">
                <a:latin typeface="DVBW-TTYogesh" pitchFamily="2" charset="0"/>
              </a:rPr>
              <a:t>ÖÖÝÖŸÖê</a:t>
            </a:r>
            <a:r>
              <a:rPr lang="en-US" sz="1800" dirty="0" smtClean="0">
                <a:latin typeface="DVBW-TTYogesh" pitchFamily="2" charset="0"/>
              </a:rPr>
              <a:t> µÖÖ ¬</a:t>
            </a:r>
            <a:r>
              <a:rPr lang="en-US" sz="1800" dirty="0" err="1" smtClean="0">
                <a:latin typeface="DVBW-TTYogesh" pitchFamily="2" charset="0"/>
              </a:rPr>
              <a:t>ÖÖ¸üÞÖê»ÖÖ</a:t>
            </a:r>
            <a:r>
              <a:rPr lang="en-US" sz="1800" dirty="0" smtClean="0">
                <a:latin typeface="DVBW-TTYogesh" pitchFamily="2" charset="0"/>
              </a:rPr>
              <a:t> ¾µÖ¾ÖÆüÖ¸üÖŸÖ †</a:t>
            </a:r>
            <a:r>
              <a:rPr lang="en-US" sz="1800" dirty="0" err="1" smtClean="0">
                <a:latin typeface="DVBW-TTYogesh" pitchFamily="2" charset="0"/>
              </a:rPr>
              <a:t>ÖÞÖæ®Ö</a:t>
            </a:r>
            <a:r>
              <a:rPr lang="en-US" sz="1800" dirty="0" smtClean="0">
                <a:latin typeface="DVBW-TTYogesh" pitchFamily="2" charset="0"/>
              </a:rPr>
              <a:t> ×</a:t>
            </a:r>
            <a:r>
              <a:rPr lang="en-US" sz="1800" dirty="0" err="1" smtClean="0">
                <a:latin typeface="DVBW-TTYogesh" pitchFamily="2" charset="0"/>
              </a:rPr>
              <a:t>ŸÖ“Öê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ÛúÖµÖÔ</a:t>
            </a:r>
            <a:r>
              <a:rPr lang="en-US" sz="1800" dirty="0" smtClean="0">
                <a:latin typeface="DVBW-TTYogesh" pitchFamily="2" charset="0"/>
              </a:rPr>
              <a:t> ¾µÖ×Ã£ÖŸÖ </a:t>
            </a:r>
            <a:r>
              <a:rPr lang="en-US" sz="1800" dirty="0" err="1" smtClean="0">
                <a:latin typeface="DVBW-TTYogesh" pitchFamily="2" charset="0"/>
              </a:rPr>
              <a:t>ÆüÖêÞµÖÖÃÖÖšüß</a:t>
            </a:r>
            <a:r>
              <a:rPr lang="en-US" sz="1800" dirty="0" smtClean="0">
                <a:latin typeface="DVBW-TTYogesh" pitchFamily="2" charset="0"/>
              </a:rPr>
              <a:t> ×¾Ö×¿</a:t>
            </a:r>
            <a:r>
              <a:rPr lang="en-US" sz="1800" dirty="0" err="1" smtClean="0">
                <a:latin typeface="DVBW-TTYogesh" pitchFamily="2" charset="0"/>
              </a:rPr>
              <a:t>ÖÂ™ü</a:t>
            </a:r>
            <a:r>
              <a:rPr lang="en-US" sz="1800" dirty="0" smtClean="0">
                <a:latin typeface="DVBW-TTYogesh" pitchFamily="2" charset="0"/>
              </a:rPr>
              <a:t> ¸</a:t>
            </a:r>
            <a:r>
              <a:rPr lang="en-US" sz="1800" dirty="0" err="1" smtClean="0">
                <a:latin typeface="DVBW-TTYogesh" pitchFamily="2" charset="0"/>
              </a:rPr>
              <a:t>ü“Ö®Öê“Öß</a:t>
            </a:r>
            <a:r>
              <a:rPr lang="en-US" sz="1800" dirty="0" smtClean="0">
                <a:latin typeface="DVBW-TTYogesh" pitchFamily="2" charset="0"/>
              </a:rPr>
              <a:t> †Ö¾Ö¿µ</a:t>
            </a:r>
            <a:r>
              <a:rPr lang="en-US" sz="1800" dirty="0" err="1" smtClean="0">
                <a:latin typeface="DVBW-TTYogesh" pitchFamily="2" charset="0"/>
              </a:rPr>
              <a:t>ÖÛúŸÖÖ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ÃÖŸÖê</a:t>
            </a:r>
            <a:r>
              <a:rPr lang="en-US" sz="1800" dirty="0" smtClean="0">
                <a:latin typeface="DVBW-TTYogesh" pitchFamily="2" charset="0"/>
              </a:rPr>
              <a:t> ´</a:t>
            </a:r>
            <a:r>
              <a:rPr lang="en-US" sz="1800" dirty="0" err="1" smtClean="0">
                <a:latin typeface="DVBW-TTYogesh" pitchFamily="2" charset="0"/>
              </a:rPr>
              <a:t>ÆüÞÖæ®Ö</a:t>
            </a:r>
            <a:r>
              <a:rPr lang="en-US" sz="1800" dirty="0" smtClean="0">
                <a:latin typeface="DVBW-TTYogesh" pitchFamily="2" charset="0"/>
              </a:rPr>
              <a:t> µÖÖ ¸</a:t>
            </a:r>
            <a:r>
              <a:rPr lang="en-US" sz="1800" dirty="0" err="1" smtClean="0">
                <a:latin typeface="DVBW-TTYogesh" pitchFamily="2" charset="0"/>
              </a:rPr>
              <a:t>ü“Ö®ÖêŸÖ</a:t>
            </a:r>
            <a:r>
              <a:rPr lang="en-US" sz="1800" dirty="0" smtClean="0">
                <a:latin typeface="DVBW-TTYogesh" pitchFamily="2" charset="0"/>
              </a:rPr>
              <a:t> ¾µÖŒŸÖß, ³ÖÖî×ŸÖÛú </a:t>
            </a:r>
            <a:r>
              <a:rPr lang="en-US" sz="1800" dirty="0" err="1" smtClean="0">
                <a:latin typeface="DVBW-TTYogesh" pitchFamily="2" charset="0"/>
              </a:rPr>
              <a:t>ÃÖÖ¬Ö®Öê</a:t>
            </a:r>
            <a:r>
              <a:rPr lang="en-US" sz="1800" dirty="0" smtClean="0">
                <a:latin typeface="DVBW-TTYogesh" pitchFamily="2" charset="0"/>
              </a:rPr>
              <a:t> ¾Ö ×¾Ö¬Öß ‡. “ÖÖ ÃÖ´ÖÖ¾Öê¿Ö —</a:t>
            </a:r>
            <a:r>
              <a:rPr lang="en-US" sz="1800" dirty="0" err="1" smtClean="0">
                <a:latin typeface="DVBW-TTYogesh" pitchFamily="2" charset="0"/>
              </a:rPr>
              <a:t>ÖÖ»Öê»ÖÖ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ÃÖŸÖÖê</a:t>
            </a:r>
            <a:r>
              <a:rPr lang="en-US" sz="1800" dirty="0" smtClean="0">
                <a:latin typeface="DVBW-TTYogesh" pitchFamily="2" charset="0"/>
              </a:rPr>
              <a:t>. </a:t>
            </a:r>
          </a:p>
          <a:p>
            <a:pPr algn="just"/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Ûú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) ˆ§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êü¿Ö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 :- </a:t>
            </a:r>
          </a:p>
          <a:p>
            <a:pPr algn="just"/>
            <a:r>
              <a:rPr lang="en-US" sz="1800" dirty="0" smtClean="0">
                <a:latin typeface="DVBW-TTYogesh" pitchFamily="2" charset="0"/>
              </a:rPr>
              <a:t>	×¾Ö×¿</a:t>
            </a:r>
            <a:r>
              <a:rPr lang="en-US" sz="1800" dirty="0" err="1" smtClean="0">
                <a:latin typeface="DVBW-TTYogesh" pitchFamily="2" charset="0"/>
              </a:rPr>
              <a:t>ÖÂ™ü</a:t>
            </a:r>
            <a:r>
              <a:rPr lang="en-US" sz="1800" dirty="0" smtClean="0">
                <a:latin typeface="DVBW-TTYogesh" pitchFamily="2" charset="0"/>
              </a:rPr>
              <a:t> ¬</a:t>
            </a:r>
            <a:r>
              <a:rPr lang="en-US" sz="1800" dirty="0" err="1" smtClean="0">
                <a:latin typeface="DVBW-TTYogesh" pitchFamily="2" charset="0"/>
              </a:rPr>
              <a:t>ÖÖ¸üÞÖêŸÖæ®Ö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ÃÖÓÃ£ÖÖ“Öß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ÃÖã</a:t>
            </a:r>
            <a:r>
              <a:rPr lang="en-US" sz="1800" dirty="0" smtClean="0">
                <a:latin typeface="DVBW-TTYogesh" pitchFamily="2" charset="0"/>
              </a:rPr>
              <a:t>¬¤</a:t>
            </a:r>
            <a:r>
              <a:rPr lang="en-US" sz="1800" dirty="0" err="1" smtClean="0">
                <a:latin typeface="DVBW-TTYogesh" pitchFamily="2" charset="0"/>
              </a:rPr>
              <a:t>üÖ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ÛúÖÆüß</a:t>
            </a:r>
            <a:r>
              <a:rPr lang="en-US" sz="1800" dirty="0" smtClean="0">
                <a:latin typeface="DVBW-TTYogesh" pitchFamily="2" charset="0"/>
              </a:rPr>
              <a:t> ×®Ö×¿“ÖŸÖ †¿</a:t>
            </a:r>
            <a:r>
              <a:rPr lang="en-US" sz="1800" dirty="0" err="1" smtClean="0">
                <a:latin typeface="DVBW-TTYogesh" pitchFamily="2" charset="0"/>
              </a:rPr>
              <a:t>Öß</a:t>
            </a:r>
            <a:r>
              <a:rPr lang="en-US" sz="1800" dirty="0" smtClean="0">
                <a:latin typeface="DVBW-TTYogesh" pitchFamily="2" charset="0"/>
              </a:rPr>
              <a:t> ˆ×§</a:t>
            </a:r>
            <a:r>
              <a:rPr lang="en-US" sz="1800" dirty="0" err="1" smtClean="0">
                <a:latin typeface="DVBW-TTYogesh" pitchFamily="2" charset="0"/>
              </a:rPr>
              <a:t>üÂ™üµÖê</a:t>
            </a:r>
            <a:r>
              <a:rPr lang="en-US" sz="1800" dirty="0" smtClean="0">
                <a:latin typeface="DVBW-TTYogesh" pitchFamily="2" charset="0"/>
              </a:rPr>
              <a:t> ×®Ö×¿“ÖŸÖ </a:t>
            </a:r>
            <a:r>
              <a:rPr lang="en-US" sz="1800" dirty="0" err="1" smtClean="0">
                <a:latin typeface="DVBW-TTYogesh" pitchFamily="2" charset="0"/>
              </a:rPr>
              <a:t>ÆüÖêŸÖ</a:t>
            </a:r>
            <a:r>
              <a:rPr lang="en-US" sz="1800" dirty="0" smtClean="0">
                <a:latin typeface="DVBW-TTYogesh" pitchFamily="2" charset="0"/>
              </a:rPr>
              <a:t> †ÃÖŸÖÖŸÖ.  </a:t>
            </a:r>
            <a:r>
              <a:rPr lang="en-US" sz="1800" dirty="0" err="1" smtClean="0">
                <a:latin typeface="DVBW-TTYogesh" pitchFamily="2" charset="0"/>
              </a:rPr>
              <a:t>ÃÖÖ´Öã¤üÖ</a:t>
            </a:r>
            <a:r>
              <a:rPr lang="en-US" sz="1800" dirty="0" smtClean="0">
                <a:latin typeface="DVBW-TTYogesh" pitchFamily="2" charset="0"/>
              </a:rPr>
              <a:t>×µ</a:t>
            </a:r>
            <a:r>
              <a:rPr lang="en-US" sz="1800" dirty="0" err="1" smtClean="0">
                <a:latin typeface="DVBW-TTYogesh" pitchFamily="2" charset="0"/>
              </a:rPr>
              <a:t>ÖÛú</a:t>
            </a:r>
            <a:r>
              <a:rPr lang="en-US" sz="1800" dirty="0" smtClean="0">
                <a:latin typeface="DVBW-TTYogesh" pitchFamily="2" charset="0"/>
              </a:rPr>
              <a:t> ‡“”</a:t>
            </a:r>
            <a:r>
              <a:rPr lang="en-US" sz="1800" dirty="0" err="1" smtClean="0">
                <a:latin typeface="DVBW-TTYogesh" pitchFamily="2" charset="0"/>
              </a:rPr>
              <a:t>êû®ÖãÃÖÖ¸ü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ÃÖÓÃ£Öê“Öß</a:t>
            </a:r>
            <a:r>
              <a:rPr lang="en-US" sz="1800" dirty="0" smtClean="0">
                <a:latin typeface="DVBW-TTYogesh" pitchFamily="2" charset="0"/>
              </a:rPr>
              <a:t> ˆ×§</a:t>
            </a:r>
            <a:r>
              <a:rPr lang="en-US" sz="1800" dirty="0" err="1" smtClean="0">
                <a:latin typeface="DVBW-TTYogesh" pitchFamily="2" charset="0"/>
              </a:rPr>
              <a:t>üÂ™üµÖê</a:t>
            </a:r>
            <a:r>
              <a:rPr lang="en-US" sz="1800" dirty="0" smtClean="0">
                <a:latin typeface="DVBW-TTYogesh" pitchFamily="2" charset="0"/>
              </a:rPr>
              <a:t> ×®Ö×¿“ÖŸÖ </a:t>
            </a:r>
            <a:r>
              <a:rPr lang="en-US" sz="1800" dirty="0" err="1" smtClean="0">
                <a:latin typeface="DVBW-TTYogesh" pitchFamily="2" charset="0"/>
              </a:rPr>
              <a:t>Ûêú»Öß</a:t>
            </a:r>
            <a:r>
              <a:rPr lang="en-US" sz="1800" dirty="0" smtClean="0">
                <a:latin typeface="DVBW-TTYogesh" pitchFamily="2" charset="0"/>
              </a:rPr>
              <a:t> •ÖÖŸÖÖŸÖ.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1000"/>
            <a:ext cx="7406640" cy="6096000"/>
          </a:xfrm>
        </p:spPr>
        <p:txBody>
          <a:bodyPr>
            <a:normAutofit/>
          </a:bodyPr>
          <a:lstStyle/>
          <a:p>
            <a:pPr algn="just"/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›ü) 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Ã£ÖîµÖÔ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 :- </a:t>
            </a:r>
          </a:p>
          <a:p>
            <a:pPr algn="just"/>
            <a:r>
              <a:rPr lang="en-US" sz="1800" dirty="0" smtClean="0">
                <a:latin typeface="DVBW-TTYogesh" pitchFamily="2" charset="0"/>
              </a:rPr>
              <a:t>	ÃÖÖ´ÖÖ×•</a:t>
            </a:r>
            <a:r>
              <a:rPr lang="en-US" sz="1800" dirty="0" err="1" smtClean="0">
                <a:latin typeface="DVBW-TTYogesh" pitchFamily="2" charset="0"/>
              </a:rPr>
              <a:t>ÖÛú</a:t>
            </a:r>
            <a:r>
              <a:rPr lang="en-US" sz="1800" dirty="0" smtClean="0">
                <a:latin typeface="DVBW-TTYogesh" pitchFamily="2" charset="0"/>
              </a:rPr>
              <a:t> ÃÖÓÃ£ÖÖ ´Öæ»Ö³ÖæŸÖ </a:t>
            </a:r>
            <a:r>
              <a:rPr lang="en-US" sz="1800" dirty="0" err="1" smtClean="0">
                <a:latin typeface="DVBW-TTYogesh" pitchFamily="2" charset="0"/>
              </a:rPr>
              <a:t>ÝÖ¸ü•ÖÖÓ“Öß</a:t>
            </a:r>
            <a:r>
              <a:rPr lang="en-US" sz="1800" dirty="0" smtClean="0">
                <a:latin typeface="DVBW-TTYogesh" pitchFamily="2" charset="0"/>
              </a:rPr>
              <a:t> ¯</a:t>
            </a:r>
            <a:r>
              <a:rPr lang="en-US" sz="1800" dirty="0" err="1" smtClean="0">
                <a:latin typeface="DVBW-TTYogesh" pitchFamily="2" charset="0"/>
              </a:rPr>
              <a:t>ÖæŸÖÔŸÖÖ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Ûú¸üßŸÖ</a:t>
            </a:r>
            <a:r>
              <a:rPr lang="en-US" sz="1800" dirty="0" smtClean="0">
                <a:latin typeface="DVBW-TTYogesh" pitchFamily="2" charset="0"/>
              </a:rPr>
              <a:t> †ÃÖ»µ</a:t>
            </a:r>
            <a:r>
              <a:rPr lang="en-US" sz="1800" dirty="0" err="1" smtClean="0">
                <a:latin typeface="DVBW-TTYogesh" pitchFamily="2" charset="0"/>
              </a:rPr>
              <a:t>ÖÖ®Öê</a:t>
            </a:r>
            <a:r>
              <a:rPr lang="en-US" sz="1800" dirty="0" smtClean="0">
                <a:latin typeface="DVBW-TTYogesh" pitchFamily="2" charset="0"/>
              </a:rPr>
              <a:t> ŸµÖÖ ×</a:t>
            </a:r>
            <a:r>
              <a:rPr lang="en-US" sz="1800" dirty="0" err="1" smtClean="0">
                <a:latin typeface="DVBW-TTYogesh" pitchFamily="2" charset="0"/>
              </a:rPr>
              <a:t>Ã£Ö¸ü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ÃÖÞÖê</a:t>
            </a:r>
            <a:r>
              <a:rPr lang="en-US" sz="1800" dirty="0" smtClean="0">
                <a:latin typeface="DVBW-TTYogesh" pitchFamily="2" charset="0"/>
              </a:rPr>
              <a:t> †Ö¾Ö¿µ</a:t>
            </a:r>
            <a:r>
              <a:rPr lang="en-US" sz="1800" dirty="0" err="1" smtClean="0">
                <a:latin typeface="DVBW-TTYogesh" pitchFamily="2" charset="0"/>
              </a:rPr>
              <a:t>ÖÛú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ÖÆêü</a:t>
            </a:r>
            <a:r>
              <a:rPr lang="en-US" sz="1800" dirty="0" smtClean="0">
                <a:latin typeface="DVBW-TTYogesh" pitchFamily="2" charset="0"/>
              </a:rPr>
              <a:t>.  ÃÖÖ´ÖÖ×•</a:t>
            </a:r>
            <a:r>
              <a:rPr lang="en-US" sz="1800" dirty="0" err="1" smtClean="0">
                <a:latin typeface="DVBW-TTYogesh" pitchFamily="2" charset="0"/>
              </a:rPr>
              <a:t>ÖÛú</a:t>
            </a:r>
            <a:r>
              <a:rPr lang="en-US" sz="1800" dirty="0" smtClean="0">
                <a:latin typeface="DVBW-TTYogesh" pitchFamily="2" charset="0"/>
              </a:rPr>
              <a:t> ÃÖÓÃ£ÖÖ †×</a:t>
            </a:r>
            <a:r>
              <a:rPr lang="en-US" sz="1800" dirty="0" err="1" smtClean="0">
                <a:latin typeface="DVBW-TTYogesh" pitchFamily="2" charset="0"/>
              </a:rPr>
              <a:t>Ã£Ö¸ü</a:t>
            </a:r>
            <a:r>
              <a:rPr lang="en-US" sz="1800" dirty="0" smtClean="0">
                <a:latin typeface="DVBW-TTYogesh" pitchFamily="2" charset="0"/>
              </a:rPr>
              <a:t> —</a:t>
            </a:r>
            <a:r>
              <a:rPr lang="en-US" sz="1800" dirty="0" err="1" smtClean="0">
                <a:latin typeface="DVBW-TTYogesh" pitchFamily="2" charset="0"/>
              </a:rPr>
              <a:t>ÖÖ»Öß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ŸÖ¸ü</a:t>
            </a:r>
            <a:r>
              <a:rPr lang="en-US" sz="1800" dirty="0" smtClean="0">
                <a:latin typeface="DVBW-TTYogesh" pitchFamily="2" charset="0"/>
              </a:rPr>
              <a:t> ÃÖ´ÖÖ•ÖÖ¾Ö¸ü </a:t>
            </a:r>
            <a:r>
              <a:rPr lang="en-US" sz="1800" dirty="0" err="1" smtClean="0">
                <a:latin typeface="DVBW-TTYogesh" pitchFamily="2" charset="0"/>
              </a:rPr>
              <a:t>ŸµÖÖ“Öê</a:t>
            </a:r>
            <a:r>
              <a:rPr lang="en-US" sz="1800" dirty="0" smtClean="0">
                <a:latin typeface="DVBW-TTYogesh" pitchFamily="2" charset="0"/>
              </a:rPr>
              <a:t> ×¾Ö‘ÖÖŸÖÛú ¯Ö×¸</a:t>
            </a:r>
            <a:r>
              <a:rPr lang="en-US" sz="1800" dirty="0" err="1" smtClean="0">
                <a:latin typeface="DVBW-TTYogesh" pitchFamily="2" charset="0"/>
              </a:rPr>
              <a:t>üÞÖÖ´Ö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ÆüÖêŸÖ</a:t>
            </a:r>
            <a:r>
              <a:rPr lang="en-US" sz="1800" dirty="0" smtClean="0">
                <a:latin typeface="DVBW-TTYogesh" pitchFamily="2" charset="0"/>
              </a:rPr>
              <a:t> †ÃÖŸÖÖŸÖ. </a:t>
            </a:r>
          </a:p>
          <a:p>
            <a:pPr algn="just"/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‡)  ¯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ÖÏ×ŸÖÛêú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 :- </a:t>
            </a:r>
            <a:endParaRPr lang="en-US" sz="1800" dirty="0" smtClean="0">
              <a:latin typeface="DVBW-TTYogesh" pitchFamily="2" charset="0"/>
            </a:endParaRPr>
          </a:p>
          <a:p>
            <a:pPr algn="just"/>
            <a:r>
              <a:rPr lang="en-US" sz="1800" dirty="0" smtClean="0">
                <a:latin typeface="DVBW-TTYogesh" pitchFamily="2" charset="0"/>
              </a:rPr>
              <a:t>	</a:t>
            </a:r>
            <a:r>
              <a:rPr lang="en-US" sz="1800" dirty="0" err="1" smtClean="0">
                <a:latin typeface="DVBW-TTYogesh" pitchFamily="2" charset="0"/>
              </a:rPr>
              <a:t>ÛúÖêÞÖŸµÖÖÆüß</a:t>
            </a:r>
            <a:r>
              <a:rPr lang="en-US" sz="1800" dirty="0" smtClean="0">
                <a:latin typeface="DVBW-TTYogesh" pitchFamily="2" charset="0"/>
              </a:rPr>
              <a:t> ÃÖÖ´ÖÖ×•</a:t>
            </a:r>
            <a:r>
              <a:rPr lang="en-US" sz="1800" dirty="0" err="1" smtClean="0">
                <a:latin typeface="DVBW-TTYogesh" pitchFamily="2" charset="0"/>
              </a:rPr>
              <a:t>ÖÛú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ÃÖÓÃ£Öê»ÖÖ</a:t>
            </a:r>
            <a:r>
              <a:rPr lang="en-US" sz="1800" dirty="0" smtClean="0">
                <a:latin typeface="DVBW-TTYogesh" pitchFamily="2" charset="0"/>
              </a:rPr>
              <a:t> ¯</a:t>
            </a:r>
            <a:r>
              <a:rPr lang="en-US" sz="1800" dirty="0" err="1" smtClean="0">
                <a:latin typeface="DVBW-TTYogesh" pitchFamily="2" charset="0"/>
              </a:rPr>
              <a:t>ÖÏ×ŸÖÛêú</a:t>
            </a:r>
            <a:r>
              <a:rPr lang="en-US" sz="1800" dirty="0" smtClean="0">
                <a:latin typeface="DVBW-TTYogesh" pitchFamily="2" charset="0"/>
              </a:rPr>
              <a:t> †ÃÖŸÖÖŸÖ.  ¯</a:t>
            </a:r>
            <a:r>
              <a:rPr lang="en-US" sz="1800" dirty="0" err="1" smtClean="0">
                <a:latin typeface="DVBW-TTYogesh" pitchFamily="2" charset="0"/>
              </a:rPr>
              <a:t>ÖÏ×ŸÖÛúÖÓ´Öãôêû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ÃÖÓÃ£Öê</a:t>
            </a:r>
            <a:r>
              <a:rPr lang="en-US" sz="1800" dirty="0" smtClean="0">
                <a:latin typeface="DVBW-TTYogesh" pitchFamily="2" charset="0"/>
              </a:rPr>
              <a:t>“µÖÖ </a:t>
            </a:r>
            <a:r>
              <a:rPr lang="en-US" sz="1800" dirty="0" err="1" smtClean="0">
                <a:latin typeface="DVBW-TTYogesh" pitchFamily="2" charset="0"/>
              </a:rPr>
              <a:t>ÃÖ¤üÃµÖÖÃÖ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ÝÖ™üÖ¿Öß</a:t>
            </a:r>
            <a:r>
              <a:rPr lang="en-US" sz="1800" dirty="0" smtClean="0">
                <a:latin typeface="DVBW-TTYogesh" pitchFamily="2" charset="0"/>
              </a:rPr>
              <a:t> ‹Ûú¹ý¯Ö </a:t>
            </a:r>
            <a:r>
              <a:rPr lang="en-US" sz="1800" dirty="0" err="1" smtClean="0">
                <a:latin typeface="DVBW-TTYogesh" pitchFamily="2" charset="0"/>
              </a:rPr>
              <a:t>ÆüÖêÞµÖÖÃÖ</a:t>
            </a:r>
            <a:r>
              <a:rPr lang="en-US" sz="1800" dirty="0" smtClean="0">
                <a:latin typeface="DVBW-TTYogesh" pitchFamily="2" charset="0"/>
              </a:rPr>
              <a:t> ´</a:t>
            </a:r>
            <a:r>
              <a:rPr lang="en-US" sz="1800" dirty="0" err="1" smtClean="0">
                <a:latin typeface="DVBW-TTYogesh" pitchFamily="2" charset="0"/>
              </a:rPr>
              <a:t>Ö¤üŸÖ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ÆüÖêŸÖ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ÃÖŸÖê</a:t>
            </a:r>
            <a:r>
              <a:rPr lang="en-US" sz="1800" dirty="0" smtClean="0">
                <a:latin typeface="DVBW-TTYogesh" pitchFamily="2" charset="0"/>
              </a:rPr>
              <a:t>. </a:t>
            </a:r>
          </a:p>
          <a:p>
            <a:pPr algn="just"/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4) ÃÖ´ÖÖ•Ö¾µÖ¾ÖÃ£ÖÖ :- </a:t>
            </a:r>
          </a:p>
          <a:p>
            <a:pPr algn="just"/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	</a:t>
            </a:r>
            <a:r>
              <a:rPr lang="en-US" sz="1800" dirty="0" smtClean="0">
                <a:latin typeface="DVBW-TTYogesh" pitchFamily="2" charset="0"/>
              </a:rPr>
              <a:t>ÃÖ´ÖÖ•Ö¿ÖÖÃ¡ÖÖŸÖ •µÖÖ †®</a:t>
            </a:r>
            <a:r>
              <a:rPr lang="en-US" sz="1800" dirty="0" err="1" smtClean="0">
                <a:latin typeface="DVBW-TTYogesh" pitchFamily="2" charset="0"/>
              </a:rPr>
              <a:t>ÖêÛú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ÃÖÓÛú</a:t>
            </a:r>
            <a:r>
              <a:rPr lang="en-US" sz="1800" dirty="0" smtClean="0">
                <a:latin typeface="DVBW-TTYogesh" pitchFamily="2" charset="0"/>
              </a:rPr>
              <a:t>»¯Ö®ÖÖ“ÖÖ ´</a:t>
            </a:r>
            <a:r>
              <a:rPr lang="en-US" sz="1800" dirty="0" err="1" smtClean="0">
                <a:latin typeface="DVBW-TTYogesh" pitchFamily="2" charset="0"/>
              </a:rPr>
              <a:t>ÖãŒŸÖ¯ÖÞÖê</a:t>
            </a:r>
            <a:r>
              <a:rPr lang="en-US" sz="1800" dirty="0" smtClean="0">
                <a:latin typeface="DVBW-TTYogesh" pitchFamily="2" charset="0"/>
              </a:rPr>
              <a:t> ¾ÖÖ¯Ö¸ü </a:t>
            </a:r>
            <a:r>
              <a:rPr lang="en-US" sz="1800" dirty="0" err="1" smtClean="0">
                <a:latin typeface="DVBW-TTYogesh" pitchFamily="2" charset="0"/>
              </a:rPr>
              <a:t>Ûêú»ÖÖ</a:t>
            </a:r>
            <a:r>
              <a:rPr lang="en-US" sz="1800" dirty="0" smtClean="0">
                <a:latin typeface="DVBW-TTYogesh" pitchFamily="2" charset="0"/>
              </a:rPr>
              <a:t> •</a:t>
            </a:r>
            <a:r>
              <a:rPr lang="en-US" sz="1800" dirty="0" err="1" smtClean="0">
                <a:latin typeface="DVBW-TTYogesh" pitchFamily="2" charset="0"/>
              </a:rPr>
              <a:t>ÖÖŸÖÖê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ŸµÖÖ¯ÖîÛúß</a:t>
            </a:r>
            <a:r>
              <a:rPr lang="en-US" sz="1800" dirty="0" smtClean="0">
                <a:latin typeface="DVBW-TTYogesh" pitchFamily="2" charset="0"/>
              </a:rPr>
              <a:t> 'ÃÖ´ÖÖ•Ö¾µÖ¾ÖÃ£ÖÖ' </a:t>
            </a:r>
            <a:r>
              <a:rPr lang="en-US" sz="1800" dirty="0" err="1" smtClean="0">
                <a:latin typeface="DVBW-TTYogesh" pitchFamily="2" charset="0"/>
              </a:rPr>
              <a:t>Æüß</a:t>
            </a:r>
            <a:r>
              <a:rPr lang="en-US" sz="1800" dirty="0" smtClean="0">
                <a:latin typeface="DVBW-TTYogesh" pitchFamily="2" charset="0"/>
              </a:rPr>
              <a:t> ´ÖÆüŸ¾ÖÖ“Öß </a:t>
            </a:r>
            <a:r>
              <a:rPr lang="en-US" sz="1800" dirty="0" err="1" smtClean="0">
                <a:latin typeface="DVBW-TTYogesh" pitchFamily="2" charset="0"/>
              </a:rPr>
              <a:t>ÃÖÓÛú</a:t>
            </a:r>
            <a:r>
              <a:rPr lang="en-US" sz="1800" dirty="0" smtClean="0">
                <a:latin typeface="DVBW-TTYogesh" pitchFamily="2" charset="0"/>
              </a:rPr>
              <a:t>»¯Ö®ÖÖ †</a:t>
            </a:r>
            <a:r>
              <a:rPr lang="en-US" sz="1800" dirty="0" err="1" smtClean="0">
                <a:latin typeface="DVBW-TTYogesh" pitchFamily="2" charset="0"/>
              </a:rPr>
              <a:t>ÖÆêü</a:t>
            </a:r>
            <a:r>
              <a:rPr lang="en-US" sz="1800" dirty="0" smtClean="0">
                <a:latin typeface="DVBW-TTYogesh" pitchFamily="2" charset="0"/>
              </a:rPr>
              <a:t>.  ÃÖ¾ÖÔ¯ÖÏ£Ö´Ö £</a:t>
            </a:r>
            <a:r>
              <a:rPr lang="en-US" sz="1800" dirty="0" err="1" smtClean="0">
                <a:latin typeface="DVBW-TTYogesh" pitchFamily="2" charset="0"/>
              </a:rPr>
              <a:t>ÖÖò´ÖÃÖ</a:t>
            </a:r>
            <a:r>
              <a:rPr lang="en-US" sz="1800" dirty="0" smtClean="0">
                <a:latin typeface="DVBW-TTYogesh" pitchFamily="2" charset="0"/>
              </a:rPr>
              <a:t> ÆüÖò²•Ö µÖÖ ×¾Ö“ÖÖ¸ü¾ÖÓŸÖÖ®Öê 'ÃÖ´ÖÖ•Ö¾µÖ¾ÖÃ£ÖÖ' µÖÖ </a:t>
            </a:r>
            <a:r>
              <a:rPr lang="en-US" sz="1800" dirty="0" err="1" smtClean="0">
                <a:latin typeface="DVBW-TTYogesh" pitchFamily="2" charset="0"/>
              </a:rPr>
              <a:t>ÃÖÓÛú</a:t>
            </a:r>
            <a:r>
              <a:rPr lang="en-US" sz="1800" dirty="0" smtClean="0">
                <a:latin typeface="DVBW-TTYogesh" pitchFamily="2" charset="0"/>
              </a:rPr>
              <a:t>»¯Ö®Öê×¾ÖÂÖµÖß †</a:t>
            </a:r>
            <a:r>
              <a:rPr lang="en-US" sz="1800" dirty="0" err="1" smtClean="0">
                <a:latin typeface="DVBW-TTYogesh" pitchFamily="2" charset="0"/>
              </a:rPr>
              <a:t>Ö¯Ö»Öê</a:t>
            </a:r>
            <a:r>
              <a:rPr lang="en-US" sz="1800" dirty="0" smtClean="0">
                <a:latin typeface="DVBW-TTYogesh" pitchFamily="2" charset="0"/>
              </a:rPr>
              <a:t> ×¾Ö“ÖÖ¸ü ¯</a:t>
            </a:r>
            <a:r>
              <a:rPr lang="en-US" sz="1800" dirty="0" err="1" smtClean="0">
                <a:latin typeface="DVBW-TTYogesh" pitchFamily="2" charset="0"/>
              </a:rPr>
              <a:t>ÖÏÛú™ü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Ûêú»Öê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ÖÆêüŸÖ</a:t>
            </a:r>
            <a:r>
              <a:rPr lang="en-US" sz="1800" dirty="0" smtClean="0">
                <a:latin typeface="DVBW-TTYogesh" pitchFamily="2" charset="0"/>
              </a:rPr>
              <a:t>.  ÃÖ´ÖÖ•ÖÖŸÖ •Öê¾ÆüÖ ¤</a:t>
            </a:r>
            <a:r>
              <a:rPr lang="en-US" sz="1800" dirty="0" err="1" smtClean="0">
                <a:latin typeface="DVBW-TTYogesh" pitchFamily="2" charset="0"/>
              </a:rPr>
              <a:t>üÖê®Ö</a:t>
            </a:r>
            <a:r>
              <a:rPr lang="en-US" sz="1800" dirty="0" smtClean="0">
                <a:latin typeface="DVBW-TTYogesh" pitchFamily="2" charset="0"/>
              </a:rPr>
              <a:t> ØÛú¾ÖÖ †®</a:t>
            </a:r>
            <a:r>
              <a:rPr lang="en-US" sz="1800" dirty="0" err="1" smtClean="0">
                <a:latin typeface="DVBW-TTYogesh" pitchFamily="2" charset="0"/>
              </a:rPr>
              <a:t>ÖêÛú</a:t>
            </a:r>
            <a:r>
              <a:rPr lang="en-US" sz="1800" dirty="0" smtClean="0">
                <a:latin typeface="DVBW-TTYogesh" pitchFamily="2" charset="0"/>
              </a:rPr>
              <a:t> ¾µÖŒŸÖß ¯</a:t>
            </a:r>
            <a:r>
              <a:rPr lang="en-US" sz="1800" dirty="0" err="1" smtClean="0">
                <a:latin typeface="DVBW-TTYogesh" pitchFamily="2" charset="0"/>
              </a:rPr>
              <a:t>ÖÏŸµÖõÖ</a:t>
            </a:r>
            <a:r>
              <a:rPr lang="en-US" sz="1800" dirty="0" smtClean="0">
                <a:latin typeface="DVBW-TTYogesh" pitchFamily="2" charset="0"/>
              </a:rPr>
              <a:t> †£Ö¾ÖÖ †¯</a:t>
            </a:r>
            <a:r>
              <a:rPr lang="en-US" sz="1800" dirty="0" err="1" smtClean="0">
                <a:latin typeface="DVBW-TTYogesh" pitchFamily="2" charset="0"/>
              </a:rPr>
              <a:t>ÖÏŸµÖõÖ</a:t>
            </a:r>
            <a:r>
              <a:rPr lang="en-US" sz="1800" dirty="0" smtClean="0">
                <a:latin typeface="DVBW-TTYogesh" pitchFamily="2" charset="0"/>
              </a:rPr>
              <a:t> ‹</a:t>
            </a:r>
            <a:r>
              <a:rPr lang="en-US" sz="1800" dirty="0" err="1" smtClean="0">
                <a:latin typeface="DVBW-TTYogesh" pitchFamily="2" charset="0"/>
              </a:rPr>
              <a:t>Ûú´ÖêÛúÖÓ</a:t>
            </a:r>
            <a:r>
              <a:rPr lang="en-US" sz="1800" dirty="0" smtClean="0">
                <a:latin typeface="DVBW-TTYogesh" pitchFamily="2" charset="0"/>
              </a:rPr>
              <a:t>“µÖÖ ÃÖÆü¾ÖÖÃÖÖŸÖ µ</a:t>
            </a:r>
            <a:r>
              <a:rPr lang="en-US" sz="1800" dirty="0" err="1" smtClean="0">
                <a:latin typeface="DVBW-TTYogesh" pitchFamily="2" charset="0"/>
              </a:rPr>
              <a:t>ÖêŸÖÖŸÖ</a:t>
            </a:r>
            <a:r>
              <a:rPr lang="en-US" sz="1800" dirty="0" smtClean="0">
                <a:latin typeface="DVBW-TTYogesh" pitchFamily="2" charset="0"/>
              </a:rPr>
              <a:t> ŸÖê¾ÆüÖ ŸµÖÖÓ“µÖÖŸÖ †ÖÓŸÖ×¸</a:t>
            </a:r>
            <a:r>
              <a:rPr lang="en-US" sz="1800" dirty="0" err="1" smtClean="0">
                <a:latin typeface="DVBW-TTYogesh" pitchFamily="2" charset="0"/>
              </a:rPr>
              <a:t>üÛú</a:t>
            </a:r>
            <a:r>
              <a:rPr lang="en-US" sz="1800" dirty="0" smtClean="0">
                <a:latin typeface="DVBW-TTYogesh" pitchFamily="2" charset="0"/>
              </a:rPr>
              <a:t> ×</a:t>
            </a:r>
            <a:r>
              <a:rPr lang="en-US" sz="1800" dirty="0" err="1" smtClean="0">
                <a:latin typeface="DVBW-TTYogesh" pitchFamily="2" charset="0"/>
              </a:rPr>
              <a:t>ÛÎúµÖÖ</a:t>
            </a:r>
            <a:r>
              <a:rPr lang="en-US" sz="1800" dirty="0" smtClean="0">
                <a:latin typeface="DVBW-TTYogesh" pitchFamily="2" charset="0"/>
              </a:rPr>
              <a:t> ‘</a:t>
            </a:r>
            <a:r>
              <a:rPr lang="en-US" sz="1800" dirty="0" err="1" smtClean="0">
                <a:latin typeface="DVBW-TTYogesh" pitchFamily="2" charset="0"/>
              </a:rPr>
              <a:t>Ö›æü®Ö</a:t>
            </a:r>
            <a:r>
              <a:rPr lang="en-US" sz="1800" dirty="0" smtClean="0">
                <a:latin typeface="DVBW-TTYogesh" pitchFamily="2" charset="0"/>
              </a:rPr>
              <a:t> µ</a:t>
            </a:r>
            <a:r>
              <a:rPr lang="en-US" sz="1800" dirty="0" err="1" smtClean="0">
                <a:latin typeface="DVBW-TTYogesh" pitchFamily="2" charset="0"/>
              </a:rPr>
              <a:t>ÖêŸÖ</a:t>
            </a:r>
            <a:r>
              <a:rPr lang="en-US" sz="1800" dirty="0" smtClean="0">
                <a:latin typeface="DVBW-TTYogesh" pitchFamily="2" charset="0"/>
              </a:rPr>
              <a:t> †ÃÖŸÖÖŸÖ.  ŸµÖÖ †</a:t>
            </a:r>
            <a:r>
              <a:rPr lang="en-US" sz="1800" dirty="0" err="1" smtClean="0">
                <a:latin typeface="DVBW-TTYogesh" pitchFamily="2" charset="0"/>
              </a:rPr>
              <a:t>ÖÓŸÖ¸ü×ÛÎúµÖê“Öê</a:t>
            </a:r>
            <a:r>
              <a:rPr lang="en-US" sz="1800" dirty="0" smtClean="0">
                <a:latin typeface="DVBW-TTYogesh" pitchFamily="2" charset="0"/>
              </a:rPr>
              <a:t> ¾µÖ¾Ö×Ã£ÖŸÖ </a:t>
            </a:r>
            <a:r>
              <a:rPr lang="en-US" sz="1800" dirty="0" err="1" smtClean="0">
                <a:latin typeface="DVBW-TTYogesh" pitchFamily="2" charset="0"/>
              </a:rPr>
              <a:t>ÃÖÓ‘Ö™ü®Ö</a:t>
            </a:r>
            <a:r>
              <a:rPr lang="en-US" sz="1800" dirty="0" smtClean="0">
                <a:latin typeface="DVBW-TTYogesh" pitchFamily="2" charset="0"/>
              </a:rPr>
              <a:t>             —</a:t>
            </a:r>
            <a:r>
              <a:rPr lang="en-US" sz="1800" dirty="0" err="1" smtClean="0">
                <a:latin typeface="DVBW-TTYogesh" pitchFamily="2" charset="0"/>
              </a:rPr>
              <a:t>ÖÖ»Öê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Ûúß</a:t>
            </a:r>
            <a:r>
              <a:rPr lang="en-US" sz="1800" dirty="0" smtClean="0">
                <a:latin typeface="DVBW-TTYogesh" pitchFamily="2" charset="0"/>
              </a:rPr>
              <a:t>, ŸµÖÖ ¯</a:t>
            </a:r>
            <a:r>
              <a:rPr lang="en-US" sz="1800" dirty="0" err="1" smtClean="0">
                <a:latin typeface="DVBW-TTYogesh" pitchFamily="2" charset="0"/>
              </a:rPr>
              <a:t>ÖÏ×ÛÎúµÖê»ÖÖ“Ö</a:t>
            </a:r>
            <a:r>
              <a:rPr lang="en-US" sz="1800" dirty="0" smtClean="0">
                <a:latin typeface="DVBW-TTYogesh" pitchFamily="2" charset="0"/>
              </a:rPr>
              <a:t> ¾µÖ¾ÖÃ£ÖÖ ´</a:t>
            </a:r>
            <a:r>
              <a:rPr lang="en-US" sz="1800" dirty="0" err="1" smtClean="0">
                <a:latin typeface="DVBW-TTYogesh" pitchFamily="2" charset="0"/>
              </a:rPr>
              <a:t>ÆüÞÖŸÖÖŸÖ</a:t>
            </a:r>
            <a:r>
              <a:rPr lang="en-US" sz="1800" dirty="0" smtClean="0">
                <a:latin typeface="DVBW-TTYogesh" pitchFamily="2" charset="0"/>
              </a:rPr>
              <a:t>. </a:t>
            </a:r>
          </a:p>
          <a:p>
            <a:pPr algn="just"/>
            <a:r>
              <a:rPr lang="en-US" sz="1800" b="1" dirty="0" smtClean="0">
                <a:latin typeface="DVBW-TTYogesh" pitchFamily="2" charset="0"/>
              </a:rPr>
              <a:t>¾µÖÖÜµÖÖ :- 1) ¯ÖÖÃÖÔ®ÃÖ :- </a:t>
            </a:r>
            <a:r>
              <a:rPr lang="en-US" sz="1800" dirty="0" smtClean="0">
                <a:latin typeface="DVBW-TTYogesh" pitchFamily="2" charset="0"/>
              </a:rPr>
              <a:t> "×</a:t>
            </a:r>
            <a:r>
              <a:rPr lang="en-US" sz="1800" dirty="0" err="1" smtClean="0">
                <a:latin typeface="DVBW-TTYogesh" pitchFamily="2" charset="0"/>
              </a:rPr>
              <a:t>ÛÎúµÖÖ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Ûú¸üÞÖÖ</a:t>
            </a:r>
            <a:r>
              <a:rPr lang="en-US" sz="1800" dirty="0" smtClean="0">
                <a:latin typeface="DVBW-TTYogesh" pitchFamily="2" charset="0"/>
              </a:rPr>
              <a:t>·µÖÖ †®</a:t>
            </a:r>
            <a:r>
              <a:rPr lang="en-US" sz="1800" dirty="0" err="1" smtClean="0">
                <a:latin typeface="DVBW-TTYogesh" pitchFamily="2" charset="0"/>
              </a:rPr>
              <a:t>ÖêÛú</a:t>
            </a:r>
            <a:r>
              <a:rPr lang="en-US" sz="1800" dirty="0" smtClean="0">
                <a:latin typeface="DVBW-TTYogesh" pitchFamily="2" charset="0"/>
              </a:rPr>
              <a:t> ¾µÖŒŸÖà“µÖÖ ×“</a:t>
            </a:r>
            <a:r>
              <a:rPr lang="en-US" sz="1800" dirty="0" err="1" smtClean="0">
                <a:latin typeface="DVBW-TTYogesh" pitchFamily="2" charset="0"/>
              </a:rPr>
              <a:t>Ö¸üÃ£ÖÖµÖß</a:t>
            </a:r>
            <a:r>
              <a:rPr lang="en-US" sz="1800" dirty="0" smtClean="0">
                <a:latin typeface="DVBW-TTYogesh" pitchFamily="2" charset="0"/>
              </a:rPr>
              <a:t> ØÛú¾ÖÖ ÃÖã¾µÖ¾Ö×Ã£ÖŸÖ¯ÖÞÖê ²Ö¤ü»ÖÞÖÖ·µÖÖ †</a:t>
            </a:r>
            <a:r>
              <a:rPr lang="en-US" sz="1800" dirty="0" err="1" smtClean="0">
                <a:latin typeface="DVBW-TTYogesh" pitchFamily="2" charset="0"/>
              </a:rPr>
              <a:t>ÖÓŸÖ¸ü×ÛÎúµÖÖÓ</a:t>
            </a:r>
            <a:r>
              <a:rPr lang="en-US" sz="1800" dirty="0" smtClean="0">
                <a:latin typeface="DVBW-TTYogesh" pitchFamily="2" charset="0"/>
              </a:rPr>
              <a:t>“µÖÖ ¯</a:t>
            </a:r>
            <a:r>
              <a:rPr lang="en-US" sz="1800" dirty="0" err="1" smtClean="0">
                <a:latin typeface="DVBW-TTYogesh" pitchFamily="2" charset="0"/>
              </a:rPr>
              <a:t>ÖÏÛúÖ¸üÖ¿Öß</a:t>
            </a:r>
            <a:r>
              <a:rPr lang="en-US" sz="1800" dirty="0" smtClean="0">
                <a:latin typeface="DVBW-TTYogesh" pitchFamily="2" charset="0"/>
              </a:rPr>
              <a:t> ÃÖÓ²ÖÓ×¬ÖŸÖ †</a:t>
            </a:r>
            <a:r>
              <a:rPr lang="en-US" sz="1800" dirty="0" err="1" smtClean="0">
                <a:latin typeface="DVBW-TTYogesh" pitchFamily="2" charset="0"/>
              </a:rPr>
              <a:t>ÃÖ»Öê</a:t>
            </a:r>
            <a:r>
              <a:rPr lang="en-US" sz="1800" dirty="0" smtClean="0">
                <a:latin typeface="DVBW-TTYogesh" pitchFamily="2" charset="0"/>
              </a:rPr>
              <a:t>»µÖÖ ×</a:t>
            </a:r>
            <a:r>
              <a:rPr lang="en-US" sz="1800" dirty="0" err="1" smtClean="0">
                <a:latin typeface="DVBW-TTYogesh" pitchFamily="2" charset="0"/>
              </a:rPr>
              <a:t>ÛÎúµÖÖ</a:t>
            </a:r>
            <a:r>
              <a:rPr lang="en-US" sz="1800" dirty="0" smtClean="0">
                <a:latin typeface="DVBW-TTYogesh" pitchFamily="2" charset="0"/>
              </a:rPr>
              <a:t> ‘</a:t>
            </a:r>
            <a:r>
              <a:rPr lang="en-US" sz="1800" dirty="0" err="1" smtClean="0">
                <a:latin typeface="DVBW-TTYogesh" pitchFamily="2" charset="0"/>
              </a:rPr>
              <a:t>Ö™üÛúÖÓ“Öê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ÃÖÓ‘Ö™ü®Ö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Ûú¸üÞµÖÖ“Öß</a:t>
            </a:r>
            <a:r>
              <a:rPr lang="en-US" sz="1800" dirty="0" smtClean="0">
                <a:latin typeface="DVBW-TTYogesh" pitchFamily="2" charset="0"/>
              </a:rPr>
              <a:t> ¯Ö¬¤</a:t>
            </a:r>
            <a:r>
              <a:rPr lang="en-US" sz="1800" dirty="0" err="1" smtClean="0">
                <a:latin typeface="DVBW-TTYogesh" pitchFamily="2" charset="0"/>
              </a:rPr>
              <a:t>üŸÖß</a:t>
            </a:r>
            <a:r>
              <a:rPr lang="en-US" sz="1800" dirty="0" smtClean="0">
                <a:latin typeface="DVBW-TTYogesh" pitchFamily="2" charset="0"/>
              </a:rPr>
              <a:t> ´</a:t>
            </a:r>
            <a:r>
              <a:rPr lang="en-US" sz="1800" dirty="0" err="1" smtClean="0">
                <a:latin typeface="DVBW-TTYogesh" pitchFamily="2" charset="0"/>
              </a:rPr>
              <a:t>ÆüÞÖ•Öê</a:t>
            </a:r>
            <a:r>
              <a:rPr lang="en-US" sz="1800" dirty="0" smtClean="0">
                <a:latin typeface="DVBW-TTYogesh" pitchFamily="2" charset="0"/>
              </a:rPr>
              <a:t> ÃÖ´ÖÖ•Ö¾µÖ¾ÖÃ£ÖÖ </a:t>
            </a:r>
            <a:r>
              <a:rPr lang="en-US" sz="1800" dirty="0" err="1" smtClean="0">
                <a:latin typeface="DVBW-TTYogesh" pitchFamily="2" charset="0"/>
              </a:rPr>
              <a:t>ÆüÖêµÖ</a:t>
            </a:r>
            <a:r>
              <a:rPr lang="en-US" sz="1800" dirty="0" smtClean="0">
                <a:latin typeface="DVBW-TTYogesh" pitchFamily="2" charset="0"/>
              </a:rPr>
              <a:t>."</a:t>
            </a:r>
          </a:p>
          <a:p>
            <a:pPr algn="just"/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5ú) ´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Öã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»µÖ - ×®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ÖµÖ´Ö®Öê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 :- </a:t>
            </a:r>
          </a:p>
          <a:p>
            <a:pPr algn="just"/>
            <a:r>
              <a:rPr lang="en-US" sz="1800" dirty="0" smtClean="0">
                <a:latin typeface="DVBW-TTYogesh" pitchFamily="2" charset="0"/>
              </a:rPr>
              <a:t>	¯</a:t>
            </a:r>
            <a:r>
              <a:rPr lang="en-US" sz="1800" dirty="0" err="1" smtClean="0">
                <a:latin typeface="DVBW-TTYogesh" pitchFamily="2" charset="0"/>
              </a:rPr>
              <a:t>ÖÏŸµÖêÛú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ÃÖ´ÖÖ•ÖÖ“Öß</a:t>
            </a:r>
            <a:r>
              <a:rPr lang="en-US" sz="1800" dirty="0" smtClean="0">
                <a:latin typeface="DVBW-TTYogesh" pitchFamily="2" charset="0"/>
              </a:rPr>
              <a:t> Ã¾ÖŸÖ:“</a:t>
            </a:r>
            <a:r>
              <a:rPr lang="en-US" sz="1800" dirty="0" err="1" smtClean="0">
                <a:latin typeface="DVBW-TTYogesh" pitchFamily="2" charset="0"/>
              </a:rPr>
              <a:t>Öß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ÃÖÓÃÛéúŸÖß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ÃÖŸÖê</a:t>
            </a:r>
            <a:r>
              <a:rPr lang="en-US" sz="1800" dirty="0" smtClean="0">
                <a:latin typeface="DVBW-TTYogesh" pitchFamily="2" charset="0"/>
              </a:rPr>
              <a:t> ŸµÖÖ </a:t>
            </a:r>
            <a:r>
              <a:rPr lang="en-US" sz="1800" dirty="0" err="1" smtClean="0">
                <a:latin typeface="DVBW-TTYogesh" pitchFamily="2" charset="0"/>
              </a:rPr>
              <a:t>ÃÖÓÃÛéúŸÖß®ÖãÃÖÖ¸ü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ÃÖ´ÖÖ•ÖÖÓ“Öê</a:t>
            </a:r>
            <a:r>
              <a:rPr lang="en-US" sz="1800" dirty="0" smtClean="0">
                <a:latin typeface="DVBW-TTYogesh" pitchFamily="2" charset="0"/>
              </a:rPr>
              <a:t> Ã¾ÖŸÖ:“</a:t>
            </a:r>
            <a:r>
              <a:rPr lang="en-US" sz="1800" dirty="0" err="1" smtClean="0">
                <a:latin typeface="DVBW-TTYogesh" pitchFamily="2" charset="0"/>
              </a:rPr>
              <a:t>Öê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ÛúÖÆüß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Ö¤ü¿ÖÔ</a:t>
            </a:r>
            <a:r>
              <a:rPr lang="en-US" sz="1800" dirty="0" smtClean="0">
                <a:latin typeface="DVBW-TTYogesh" pitchFamily="2" charset="0"/>
              </a:rPr>
              <a:t> †ÃÖŸÖÖŸÖ.  </a:t>
            </a:r>
            <a:r>
              <a:rPr lang="en-US" sz="1800" dirty="0" err="1" smtClean="0">
                <a:latin typeface="DVBW-TTYogesh" pitchFamily="2" charset="0"/>
              </a:rPr>
              <a:t>ÃÖ´ÖÖ•ÖÖŸÖß»Ö</a:t>
            </a:r>
            <a:r>
              <a:rPr lang="en-US" sz="1800" dirty="0" smtClean="0">
                <a:latin typeface="DVBW-TTYogesh" pitchFamily="2" charset="0"/>
              </a:rPr>
              <a:t> »</a:t>
            </a:r>
            <a:r>
              <a:rPr lang="en-US" sz="1800" dirty="0" err="1" smtClean="0">
                <a:latin typeface="DVBW-TTYogesh" pitchFamily="2" charset="0"/>
              </a:rPr>
              <a:t>ÖÖêÛú</a:t>
            </a:r>
            <a:r>
              <a:rPr lang="en-US" sz="1800" dirty="0" smtClean="0">
                <a:latin typeface="DVBW-TTYogesh" pitchFamily="2" charset="0"/>
              </a:rPr>
              <a:t> µÖÖ †</a:t>
            </a:r>
            <a:r>
              <a:rPr lang="en-US" sz="1800" dirty="0" err="1" smtClean="0">
                <a:latin typeface="DVBW-TTYogesh" pitchFamily="2" charset="0"/>
              </a:rPr>
              <a:t>Ö¤ü¿ÖÖÔ“ÖÖ</a:t>
            </a:r>
            <a:r>
              <a:rPr lang="en-US" sz="1800" dirty="0" smtClean="0">
                <a:latin typeface="DVBW-TTYogesh" pitchFamily="2" charset="0"/>
              </a:rPr>
              <a:t> ˆ¯</a:t>
            </a:r>
            <a:r>
              <a:rPr lang="en-US" sz="1800" dirty="0" err="1" smtClean="0">
                <a:latin typeface="DVBW-TTYogesh" pitchFamily="2" charset="0"/>
              </a:rPr>
              <a:t>ÖµÖÖêÝÖ</a:t>
            </a:r>
            <a:r>
              <a:rPr lang="en-US" sz="1800" dirty="0" smtClean="0">
                <a:latin typeface="DVBW-TTYogesh" pitchFamily="2" charset="0"/>
              </a:rPr>
              <a:t> Ûú¹ý®Ö ×¾Ö×¾Ö¬Ö ²ÖÖ²Öà“Öê ´</a:t>
            </a:r>
            <a:r>
              <a:rPr lang="en-US" sz="1800" dirty="0" err="1" smtClean="0">
                <a:latin typeface="DVBW-TTYogesh" pitchFamily="2" charset="0"/>
              </a:rPr>
              <a:t>Öæ</a:t>
            </a:r>
            <a:r>
              <a:rPr lang="en-US" sz="1800" dirty="0" smtClean="0">
                <a:latin typeface="DVBW-TTYogesh" pitchFamily="2" charset="0"/>
              </a:rPr>
              <a:t>»µÖ´ÖÖ¯Ö®Ö </a:t>
            </a:r>
            <a:r>
              <a:rPr lang="en-US" sz="1800" dirty="0" err="1" smtClean="0">
                <a:latin typeface="DVBW-TTYogesh" pitchFamily="2" charset="0"/>
              </a:rPr>
              <a:t>Ûú¸üßŸÖ</a:t>
            </a:r>
            <a:r>
              <a:rPr lang="en-US" sz="1800" dirty="0" smtClean="0">
                <a:latin typeface="DVBW-TTYogesh" pitchFamily="2" charset="0"/>
              </a:rPr>
              <a:t> †ÃÖŸÖÖŸÖ ×¾Ö×¾Ö¬Ö ²ÖÖ²Öà´Ö¬µ</a:t>
            </a:r>
            <a:r>
              <a:rPr lang="en-US" sz="1800" dirty="0" err="1" smtClean="0">
                <a:latin typeface="DVBW-TTYogesh" pitchFamily="2" charset="0"/>
              </a:rPr>
              <a:t>Öê</a:t>
            </a:r>
            <a:r>
              <a:rPr lang="en-US" sz="1800" dirty="0" smtClean="0">
                <a:latin typeface="DVBW-TTYogesh" pitchFamily="2" charset="0"/>
              </a:rPr>
              <a:t> ‡</a:t>
            </a:r>
            <a:r>
              <a:rPr lang="en-US" sz="1800" dirty="0" err="1" smtClean="0">
                <a:latin typeface="DVBW-TTYogesh" pitchFamily="2" charset="0"/>
              </a:rPr>
              <a:t>Â™ü</a:t>
            </a:r>
            <a:r>
              <a:rPr lang="en-US" sz="1800" dirty="0" smtClean="0">
                <a:latin typeface="DVBW-TTYogesh" pitchFamily="2" charset="0"/>
              </a:rPr>
              <a:t>-†×®</a:t>
            </a:r>
            <a:r>
              <a:rPr lang="en-US" sz="1800" dirty="0" err="1" smtClean="0">
                <a:latin typeface="DVBW-TTYogesh" pitchFamily="2" charset="0"/>
              </a:rPr>
              <a:t>ÖÂ™ü</a:t>
            </a:r>
            <a:r>
              <a:rPr lang="en-US" sz="1800" dirty="0" smtClean="0">
                <a:latin typeface="DVBW-TTYogesh" pitchFamily="2" charset="0"/>
              </a:rPr>
              <a:t>, “ÖÖÓÝÖ»Öê-¾ÖÖ‡Ô™ü †ÃÖÖ ³Öê¤ü </a:t>
            </a:r>
            <a:r>
              <a:rPr lang="en-US" sz="1800" dirty="0" err="1" smtClean="0">
                <a:latin typeface="DVBW-TTYogesh" pitchFamily="2" charset="0"/>
              </a:rPr>
              <a:t>Ûú¸üÞµÖÖÃÖÖšüß</a:t>
            </a:r>
            <a:r>
              <a:rPr lang="en-US" sz="1800" dirty="0" smtClean="0">
                <a:latin typeface="DVBW-TTYogesh" pitchFamily="2" charset="0"/>
              </a:rPr>
              <a:t> µÖÖ †</a:t>
            </a:r>
            <a:r>
              <a:rPr lang="en-US" sz="1800" dirty="0" err="1" smtClean="0">
                <a:latin typeface="DVBW-TTYogesh" pitchFamily="2" charset="0"/>
              </a:rPr>
              <a:t>Ö¤ü¿ÖÖÔ“ÖÖ</a:t>
            </a:r>
            <a:r>
              <a:rPr lang="en-US" sz="1800" dirty="0" smtClean="0">
                <a:latin typeface="DVBW-TTYogesh" pitchFamily="2" charset="0"/>
              </a:rPr>
              <a:t> ˆ¯</a:t>
            </a:r>
            <a:r>
              <a:rPr lang="en-US" sz="1800" dirty="0" err="1" smtClean="0">
                <a:latin typeface="DVBW-TTYogesh" pitchFamily="2" charset="0"/>
              </a:rPr>
              <a:t>ÖµÖÖêÝÖ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Ûêú»ÖÖ</a:t>
            </a:r>
            <a:r>
              <a:rPr lang="en-US" sz="1800" dirty="0" smtClean="0">
                <a:latin typeface="DVBW-TTYogesh" pitchFamily="2" charset="0"/>
              </a:rPr>
              <a:t> •</a:t>
            </a:r>
            <a:r>
              <a:rPr lang="en-US" sz="1800" dirty="0" err="1" smtClean="0">
                <a:latin typeface="DVBW-TTYogesh" pitchFamily="2" charset="0"/>
              </a:rPr>
              <a:t>ÖÖŸÖÖê</a:t>
            </a:r>
            <a:r>
              <a:rPr lang="en-US" sz="1800" dirty="0" smtClean="0">
                <a:latin typeface="DVBW-TTYogesh" pitchFamily="2" charset="0"/>
              </a:rPr>
              <a:t> ¾µÖŒŸÖß µÖÖ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1000"/>
            <a:ext cx="7406640" cy="6096000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>
                <a:latin typeface="DVBW-TTYogesh" pitchFamily="2" charset="0"/>
              </a:rPr>
              <a:t>†</a:t>
            </a:r>
            <a:r>
              <a:rPr lang="en-US" sz="1800" dirty="0" err="1" smtClean="0">
                <a:latin typeface="DVBW-TTYogesh" pitchFamily="2" charset="0"/>
              </a:rPr>
              <a:t>Ö¤ü¿ÖÖÔ</a:t>
            </a:r>
            <a:r>
              <a:rPr lang="en-US" sz="1800" dirty="0" smtClean="0">
                <a:latin typeface="DVBW-TTYogesh" pitchFamily="2" charset="0"/>
              </a:rPr>
              <a:t>“µÖÖ </a:t>
            </a:r>
            <a:r>
              <a:rPr lang="en-US" sz="1800" dirty="0" err="1" smtClean="0">
                <a:latin typeface="DVBW-TTYogesh" pitchFamily="2" charset="0"/>
              </a:rPr>
              <a:t>ÃÖÖÆüÖ</a:t>
            </a:r>
            <a:r>
              <a:rPr lang="en-US" sz="1800" dirty="0" smtClean="0">
                <a:latin typeface="DVBW-TTYogesh" pitchFamily="2" charset="0"/>
              </a:rPr>
              <a:t>µµ</a:t>
            </a:r>
            <a:r>
              <a:rPr lang="en-US" sz="1800" dirty="0" err="1" smtClean="0">
                <a:latin typeface="DVBW-TTYogesh" pitchFamily="2" charset="0"/>
              </a:rPr>
              <a:t>ÖÖ®Öê</a:t>
            </a:r>
            <a:r>
              <a:rPr lang="en-US" sz="1800" dirty="0" smtClean="0">
                <a:latin typeface="DVBW-TTYogesh" pitchFamily="2" charset="0"/>
              </a:rPr>
              <a:t> ×¾Ö×¾Ö¬Ö </a:t>
            </a:r>
            <a:r>
              <a:rPr lang="en-US" sz="1800" dirty="0" err="1" smtClean="0">
                <a:latin typeface="DVBW-TTYogesh" pitchFamily="2" charset="0"/>
              </a:rPr>
              <a:t>ÝÖÖêÂ™üßÓ“Öß</a:t>
            </a:r>
            <a:r>
              <a:rPr lang="en-US" sz="1800" dirty="0" smtClean="0">
                <a:latin typeface="DVBW-TTYogesh" pitchFamily="2" charset="0"/>
              </a:rPr>
              <a:t> ¯</a:t>
            </a:r>
            <a:r>
              <a:rPr lang="en-US" sz="1800" dirty="0" err="1" smtClean="0">
                <a:latin typeface="DVBW-TTYogesh" pitchFamily="2" charset="0"/>
              </a:rPr>
              <a:t>Ö¸üÃ¯Ö¸üÖÓ¿Öß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ŸÖã»Ö®ÖÖ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Ûú¸üŸÖÖŸÖ</a:t>
            </a:r>
            <a:r>
              <a:rPr lang="en-US" sz="1800" dirty="0" smtClean="0">
                <a:latin typeface="DVBW-TTYogesh" pitchFamily="2" charset="0"/>
              </a:rPr>
              <a:t>, µÖÖ ÃÖ¾ÖÔ †</a:t>
            </a:r>
            <a:r>
              <a:rPr lang="en-US" sz="1800" dirty="0" err="1" smtClean="0">
                <a:latin typeface="DVBW-TTYogesh" pitchFamily="2" charset="0"/>
              </a:rPr>
              <a:t>Ö¤ü¿ÖÖÕ®ÖÖ</a:t>
            </a:r>
            <a:r>
              <a:rPr lang="en-US" sz="1800" dirty="0" smtClean="0">
                <a:latin typeface="DVBW-TTYogesh" pitchFamily="2" charset="0"/>
              </a:rPr>
              <a:t> ´</a:t>
            </a:r>
            <a:r>
              <a:rPr lang="en-US" sz="1800" dirty="0" err="1" smtClean="0">
                <a:latin typeface="DVBW-TTYogesh" pitchFamily="2" charset="0"/>
              </a:rPr>
              <a:t>Öã</a:t>
            </a:r>
            <a:r>
              <a:rPr lang="en-US" sz="1800" dirty="0" smtClean="0">
                <a:latin typeface="DVBW-TTYogesh" pitchFamily="2" charset="0"/>
              </a:rPr>
              <a:t>»µÖ ´</a:t>
            </a:r>
            <a:r>
              <a:rPr lang="en-US" sz="1800" dirty="0" err="1" smtClean="0">
                <a:latin typeface="DVBW-TTYogesh" pitchFamily="2" charset="0"/>
              </a:rPr>
              <a:t>ÆüÞÖŸÖÖŸÖ</a:t>
            </a:r>
            <a:r>
              <a:rPr lang="en-US" sz="1800" dirty="0" smtClean="0">
                <a:latin typeface="DVBW-TTYogesh" pitchFamily="2" charset="0"/>
              </a:rPr>
              <a:t>. </a:t>
            </a:r>
          </a:p>
          <a:p>
            <a:pPr algn="just"/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×®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ÖµÖ´Ö®Öê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 :- </a:t>
            </a:r>
            <a:endParaRPr lang="en-US" sz="1800" dirty="0" smtClean="0">
              <a:latin typeface="DVBW-TTYogesh" pitchFamily="2" charset="0"/>
            </a:endParaRPr>
          </a:p>
          <a:p>
            <a:pPr algn="just"/>
            <a:r>
              <a:rPr lang="en-US" sz="1800" dirty="0" smtClean="0">
                <a:latin typeface="DVBW-TTYogesh" pitchFamily="2" charset="0"/>
              </a:rPr>
              <a:t>	</a:t>
            </a:r>
            <a:r>
              <a:rPr lang="en-US" sz="1800" dirty="0" err="1" smtClean="0">
                <a:latin typeface="DVBW-TTYogesh" pitchFamily="2" charset="0"/>
              </a:rPr>
              <a:t>ÃÖ´ÖÖ•ÖÖŸÖß»Ö</a:t>
            </a:r>
            <a:r>
              <a:rPr lang="en-US" sz="1800" dirty="0" smtClean="0">
                <a:latin typeface="DVBW-TTYogesh" pitchFamily="2" charset="0"/>
              </a:rPr>
              <a:t> ¾µÖŒŸÖß´Ö¬Öß»Ö ÃÖÖ´ÖÖ×•</a:t>
            </a:r>
            <a:r>
              <a:rPr lang="en-US" sz="1800" dirty="0" err="1" smtClean="0">
                <a:latin typeface="DVBW-TTYogesh" pitchFamily="2" charset="0"/>
              </a:rPr>
              <a:t>ÖÛú</a:t>
            </a:r>
            <a:r>
              <a:rPr lang="en-US" sz="1800" dirty="0" smtClean="0">
                <a:latin typeface="DVBW-TTYogesh" pitchFamily="2" charset="0"/>
              </a:rPr>
              <a:t> ÃÖÓ²ÖÓ¬Ö ×</a:t>
            </a:r>
            <a:r>
              <a:rPr lang="en-US" sz="1800" dirty="0" err="1" smtClean="0">
                <a:latin typeface="DVBW-TTYogesh" pitchFamily="2" charset="0"/>
              </a:rPr>
              <a:t>Ã£Ö¸ü</a:t>
            </a:r>
            <a:r>
              <a:rPr lang="en-US" sz="1800" dirty="0" smtClean="0">
                <a:latin typeface="DVBW-TTYogesh" pitchFamily="2" charset="0"/>
              </a:rPr>
              <a:t> šêü¾ÖÞµÖÖ“Öê </a:t>
            </a:r>
            <a:r>
              <a:rPr lang="en-US" sz="1800" dirty="0" err="1" smtClean="0">
                <a:latin typeface="DVBW-TTYogesh" pitchFamily="2" charset="0"/>
              </a:rPr>
              <a:t>ÛúÖ´Ö</a:t>
            </a:r>
            <a:r>
              <a:rPr lang="en-US" sz="1800" dirty="0" smtClean="0">
                <a:latin typeface="DVBW-TTYogesh" pitchFamily="2" charset="0"/>
              </a:rPr>
              <a:t> ×®</a:t>
            </a:r>
            <a:r>
              <a:rPr lang="en-US" sz="1800" dirty="0" err="1" smtClean="0">
                <a:latin typeface="DVBW-TTYogesh" pitchFamily="2" charset="0"/>
              </a:rPr>
              <a:t>ÖµÖ´Ö®Öê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Ûú¸üßŸÖ</a:t>
            </a:r>
            <a:r>
              <a:rPr lang="en-US" sz="1800" dirty="0" smtClean="0">
                <a:latin typeface="DVBW-TTYogesh" pitchFamily="2" charset="0"/>
              </a:rPr>
              <a:t> †ÃÖŸÖÖŸÖ. </a:t>
            </a:r>
          </a:p>
          <a:p>
            <a:pPr algn="just"/>
            <a:r>
              <a:rPr lang="en-US" sz="1800" b="1" dirty="0" smtClean="0">
                <a:latin typeface="DVBW-TTYogesh" pitchFamily="2" charset="0"/>
              </a:rPr>
              <a:t>¾µÖÖÜµÖÖ :- 1) </a:t>
            </a:r>
            <a:r>
              <a:rPr lang="en-US" sz="1800" b="1" dirty="0" err="1" smtClean="0">
                <a:latin typeface="DVBW-TTYogesh" pitchFamily="2" charset="0"/>
              </a:rPr>
              <a:t>Æòü¸üß</a:t>
            </a:r>
            <a:r>
              <a:rPr lang="en-US" sz="1800" b="1" dirty="0" smtClean="0">
                <a:latin typeface="DVBW-TTYogesh" pitchFamily="2" charset="0"/>
              </a:rPr>
              <a:t> •</a:t>
            </a:r>
            <a:r>
              <a:rPr lang="en-US" sz="1800" b="1" dirty="0" err="1" smtClean="0">
                <a:latin typeface="DVBW-TTYogesh" pitchFamily="2" charset="0"/>
              </a:rPr>
              <a:t>ÖÖò®ÃÖ®Ö</a:t>
            </a:r>
            <a:r>
              <a:rPr lang="en-US" sz="1800" b="1" dirty="0" smtClean="0">
                <a:latin typeface="DVBW-TTYogesh" pitchFamily="2" charset="0"/>
              </a:rPr>
              <a:t> :-</a:t>
            </a:r>
            <a:r>
              <a:rPr lang="en-US" sz="1800" dirty="0" smtClean="0">
                <a:latin typeface="DVBW-TTYogesh" pitchFamily="2" charset="0"/>
              </a:rPr>
              <a:t> "¾ÖŸÖÔ®ÖÖ¾Ö¸ü </a:t>
            </a:r>
            <a:r>
              <a:rPr lang="en-US" sz="1800" dirty="0" err="1" smtClean="0">
                <a:latin typeface="DVBW-TTYogesh" pitchFamily="2" charset="0"/>
              </a:rPr>
              <a:t>ÛúÖÆüß</a:t>
            </a:r>
            <a:r>
              <a:rPr lang="en-US" sz="1800" dirty="0" smtClean="0">
                <a:latin typeface="DVBW-TTYogesh" pitchFamily="2" charset="0"/>
              </a:rPr>
              <a:t> ´</a:t>
            </a:r>
            <a:r>
              <a:rPr lang="en-US" sz="1800" dirty="0" err="1" smtClean="0">
                <a:latin typeface="DVBW-TTYogesh" pitchFamily="2" charset="0"/>
              </a:rPr>
              <a:t>ÖµÖÖÔ¤üÖ</a:t>
            </a:r>
            <a:r>
              <a:rPr lang="en-US" sz="1800" dirty="0" smtClean="0">
                <a:latin typeface="DVBW-TTYogesh" pitchFamily="2" charset="0"/>
              </a:rPr>
              <a:t> ‘</a:t>
            </a:r>
            <a:r>
              <a:rPr lang="en-US" sz="1800" dirty="0" err="1" smtClean="0">
                <a:latin typeface="DVBW-TTYogesh" pitchFamily="2" charset="0"/>
              </a:rPr>
              <a:t>ÖÖ»ÖÞÖÖ¸üÖ</a:t>
            </a:r>
            <a:r>
              <a:rPr lang="en-US" sz="1800" dirty="0" smtClean="0">
                <a:latin typeface="DVBW-TTYogesh" pitchFamily="2" charset="0"/>
              </a:rPr>
              <a:t> ¾Ö ´Ö®ÖÖŸÖ ²ÖÖôûÝÖ»Öê»ÖÖ †´</a:t>
            </a:r>
            <a:r>
              <a:rPr lang="en-US" sz="1800" dirty="0" err="1" smtClean="0">
                <a:latin typeface="DVBW-TTYogesh" pitchFamily="2" charset="0"/>
              </a:rPr>
              <a:t>ÖæŸÖÔ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Ö¤ü¿ÖÔ</a:t>
            </a:r>
            <a:r>
              <a:rPr lang="en-US" sz="1800" dirty="0" smtClean="0">
                <a:latin typeface="DVBW-TTYogesh" pitchFamily="2" charset="0"/>
              </a:rPr>
              <a:t> ´</a:t>
            </a:r>
            <a:r>
              <a:rPr lang="en-US" sz="1800" dirty="0" err="1" smtClean="0">
                <a:latin typeface="DVBW-TTYogesh" pitchFamily="2" charset="0"/>
              </a:rPr>
              <a:t>ÆüÞÖ•Öê“Ö</a:t>
            </a:r>
            <a:r>
              <a:rPr lang="en-US" sz="1800" dirty="0" smtClean="0">
                <a:latin typeface="DVBW-TTYogesh" pitchFamily="2" charset="0"/>
              </a:rPr>
              <a:t> ×®ÖµÖ´Ö®Ö </a:t>
            </a:r>
            <a:r>
              <a:rPr lang="en-US" sz="1800" dirty="0" err="1" smtClean="0">
                <a:latin typeface="DVBW-TTYogesh" pitchFamily="2" charset="0"/>
              </a:rPr>
              <a:t>ÆüÖêµÖ</a:t>
            </a:r>
            <a:r>
              <a:rPr lang="en-US" sz="1800" dirty="0" smtClean="0">
                <a:latin typeface="DVBW-TTYogesh" pitchFamily="2" charset="0"/>
              </a:rPr>
              <a:t>."</a:t>
            </a:r>
          </a:p>
          <a:p>
            <a:pPr algn="just"/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6) ³Öã×´ÖÛúÖ - ¤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ü•ÖÖÔ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 :- </a:t>
            </a:r>
          </a:p>
          <a:p>
            <a:pPr algn="just"/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DVBW-TTYogesh" pitchFamily="2" charset="0"/>
              </a:rPr>
              <a:t>	</a:t>
            </a:r>
            <a:r>
              <a:rPr lang="en-US" sz="1800" dirty="0" err="1" smtClean="0">
                <a:latin typeface="DVBW-TTYogesh" pitchFamily="2" charset="0"/>
              </a:rPr>
              <a:t>ÃÖ´ÖÖ•ÖÃÖÓ¸ü“Ö®ÖÖ</a:t>
            </a:r>
            <a:r>
              <a:rPr lang="en-US" sz="1800" dirty="0" smtClean="0">
                <a:latin typeface="DVBW-TTYogesh" pitchFamily="2" charset="0"/>
              </a:rPr>
              <a:t> •µÖÖ ÃÖÖ´ÖÖ×•</a:t>
            </a:r>
            <a:r>
              <a:rPr lang="en-US" sz="1800" dirty="0" err="1" smtClean="0">
                <a:latin typeface="DVBW-TTYogesh" pitchFamily="2" charset="0"/>
              </a:rPr>
              <a:t>ÖÛú</a:t>
            </a:r>
            <a:r>
              <a:rPr lang="en-US" sz="1800" dirty="0" smtClean="0">
                <a:latin typeface="DVBW-TTYogesh" pitchFamily="2" charset="0"/>
              </a:rPr>
              <a:t> ÃÖÓ²ÖÓ¬ÖÖ¾Ö¸ü †</a:t>
            </a:r>
            <a:r>
              <a:rPr lang="en-US" sz="1800" dirty="0" err="1" smtClean="0">
                <a:latin typeface="DVBW-TTYogesh" pitchFamily="2" charset="0"/>
              </a:rPr>
              <a:t>Ö¬ÖÖ¸ü»Öê»Öß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ÃÖŸÖê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ŸÖê</a:t>
            </a:r>
            <a:r>
              <a:rPr lang="en-US" sz="1800" dirty="0" smtClean="0">
                <a:latin typeface="DVBW-TTYogesh" pitchFamily="2" charset="0"/>
              </a:rPr>
              <a:t> ÃÖÓ²ÖÓ¬Ö ¾µÖŒŸÖß“µÖÖ ×¾Ö×¾Ö¬Ö ³Öæ×´ÖÛúÖÓ¿Öß ×®</a:t>
            </a:r>
            <a:r>
              <a:rPr lang="en-US" sz="1800" dirty="0" err="1" smtClean="0">
                <a:latin typeface="DVBW-TTYogesh" pitchFamily="2" charset="0"/>
              </a:rPr>
              <a:t>ÖÝÖ›üßŸÖ</a:t>
            </a:r>
            <a:r>
              <a:rPr lang="en-US" sz="1800" dirty="0" smtClean="0">
                <a:latin typeface="DVBW-TTYogesh" pitchFamily="2" charset="0"/>
              </a:rPr>
              <a:t> †ÃÖŸÖÖŸÖ.  ÃÖ´ÖÖ•ÖÖŸÖ ¾µÖŒŸÖß»ÖÖ ×ŸÖ“µÖÖ ×¾Ö×¾Ö¬Ö </a:t>
            </a:r>
            <a:r>
              <a:rPr lang="en-US" sz="1800" dirty="0" err="1" smtClean="0">
                <a:latin typeface="DVBW-TTYogesh" pitchFamily="2" charset="0"/>
              </a:rPr>
              <a:t>ÝÖãÞÖÖÓ´Öãôêû</a:t>
            </a:r>
            <a:r>
              <a:rPr lang="en-US" sz="1800" dirty="0" smtClean="0">
                <a:latin typeface="DVBW-TTYogesh" pitchFamily="2" charset="0"/>
              </a:rPr>
              <a:t> ‹</a:t>
            </a:r>
            <a:r>
              <a:rPr lang="en-US" sz="1800" dirty="0" err="1" smtClean="0">
                <a:latin typeface="DVBW-TTYogesh" pitchFamily="2" charset="0"/>
              </a:rPr>
              <a:t>Ûú</a:t>
            </a:r>
            <a:r>
              <a:rPr lang="en-US" sz="1800" dirty="0" smtClean="0">
                <a:latin typeface="DVBW-TTYogesh" pitchFamily="2" charset="0"/>
              </a:rPr>
              <a:t> ×¾Ö×¿</a:t>
            </a:r>
            <a:r>
              <a:rPr lang="en-US" sz="1800" dirty="0" err="1" smtClean="0">
                <a:latin typeface="DVBW-TTYogesh" pitchFamily="2" charset="0"/>
              </a:rPr>
              <a:t>ÖÂ™ü</a:t>
            </a:r>
            <a:r>
              <a:rPr lang="en-US" sz="1800" dirty="0" smtClean="0">
                <a:latin typeface="DVBW-TTYogesh" pitchFamily="2" charset="0"/>
              </a:rPr>
              <a:t> ¤</a:t>
            </a:r>
            <a:r>
              <a:rPr lang="en-US" sz="1800" dirty="0" err="1" smtClean="0">
                <a:latin typeface="DVBW-TTYogesh" pitchFamily="2" charset="0"/>
              </a:rPr>
              <a:t>ü•ÖÖÔ</a:t>
            </a:r>
            <a:r>
              <a:rPr lang="en-US" sz="1800" dirty="0" smtClean="0">
                <a:latin typeface="DVBW-TTYogesh" pitchFamily="2" charset="0"/>
              </a:rPr>
              <a:t> ×´</a:t>
            </a:r>
            <a:r>
              <a:rPr lang="en-US" sz="1800" dirty="0" err="1" smtClean="0">
                <a:latin typeface="DVBW-TTYogesh" pitchFamily="2" charset="0"/>
              </a:rPr>
              <a:t>ÖôûÖ»Öê»ÖÖ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ÃÖŸÖÖê</a:t>
            </a:r>
            <a:r>
              <a:rPr lang="en-US" sz="1800" dirty="0" smtClean="0">
                <a:latin typeface="DVBW-TTYogesh" pitchFamily="2" charset="0"/>
              </a:rPr>
              <a:t> µÖÖ ¤</a:t>
            </a:r>
            <a:r>
              <a:rPr lang="en-US" sz="1800" dirty="0" err="1" smtClean="0">
                <a:latin typeface="DVBW-TTYogesh" pitchFamily="2" charset="0"/>
              </a:rPr>
              <a:t>ü•ÖÖÔÃÖ</a:t>
            </a:r>
            <a:r>
              <a:rPr lang="en-US" sz="1800" dirty="0" smtClean="0">
                <a:latin typeface="DVBW-TTYogesh" pitchFamily="2" charset="0"/>
              </a:rPr>
              <a:t> †®ÖãÃÖ¹ý®Ö ŸµÖÖ ¾µÖŒŸÖß»ÖÖ ×¾Ö×¾Ö¬Ö ¯Ö×¸</a:t>
            </a:r>
            <a:r>
              <a:rPr lang="en-US" sz="1800" dirty="0" err="1" smtClean="0">
                <a:latin typeface="DVBW-TTYogesh" pitchFamily="2" charset="0"/>
              </a:rPr>
              <a:t>ü×Ã£ÖŸÖßŸÖ</a:t>
            </a:r>
            <a:r>
              <a:rPr lang="en-US" sz="1800" dirty="0" smtClean="0">
                <a:latin typeface="DVBW-TTYogesh" pitchFamily="2" charset="0"/>
              </a:rPr>
              <a:t> ¾Ö ×¾Ö×¾Ö¬Ö ×</a:t>
            </a:r>
            <a:r>
              <a:rPr lang="en-US" sz="1800" dirty="0" err="1" smtClean="0">
                <a:latin typeface="DVBW-TTYogesh" pitchFamily="2" charset="0"/>
              </a:rPr>
              <a:t>šüÛúÖÞÖß</a:t>
            </a:r>
            <a:r>
              <a:rPr lang="en-US" sz="1800" dirty="0" smtClean="0">
                <a:latin typeface="DVBW-TTYogesh" pitchFamily="2" charset="0"/>
              </a:rPr>
              <a:t> ×®</a:t>
            </a:r>
            <a:r>
              <a:rPr lang="en-US" sz="1800" dirty="0" err="1" smtClean="0">
                <a:latin typeface="DVBW-TTYogesh" pitchFamily="2" charset="0"/>
              </a:rPr>
              <a:t>Ö¸ü</a:t>
            </a:r>
            <a:r>
              <a:rPr lang="en-US" sz="1800" dirty="0" smtClean="0">
                <a:latin typeface="DVBW-TTYogesh" pitchFamily="2" charset="0"/>
              </a:rPr>
              <a:t>×®</a:t>
            </a:r>
            <a:r>
              <a:rPr lang="en-US" sz="1800" dirty="0" err="1" smtClean="0">
                <a:latin typeface="DVBW-TTYogesh" pitchFamily="2" charset="0"/>
              </a:rPr>
              <a:t>Ö¸üÖôûµÖÖ</a:t>
            </a:r>
            <a:r>
              <a:rPr lang="en-US" sz="1800" dirty="0" smtClean="0">
                <a:latin typeface="DVBW-TTYogesh" pitchFamily="2" charset="0"/>
              </a:rPr>
              <a:t> ³Öæ×´ÖÛúÖ ¾Ö™ü¾ÖÖ¾µÖÖ »ÖÖÝÖÖŸÖÖŸÖ. </a:t>
            </a:r>
          </a:p>
          <a:p>
            <a:pPr algn="just"/>
            <a:r>
              <a:rPr lang="en-US" sz="1800" b="1" dirty="0" smtClean="0">
                <a:latin typeface="DVBW-TTYogesh" pitchFamily="2" charset="0"/>
              </a:rPr>
              <a:t>¾µÖÖÜµÖÖ :- 1) ×Ûú´²ÖÖò»Ö µÖÓÝÖ :- </a:t>
            </a:r>
            <a:r>
              <a:rPr lang="en-US" sz="1800" dirty="0" smtClean="0">
                <a:latin typeface="DVBW-TTYogesh" pitchFamily="2" charset="0"/>
              </a:rPr>
              <a:t> "¾µÖŒŸÖß •</a:t>
            </a:r>
            <a:r>
              <a:rPr lang="en-US" sz="1800" dirty="0" err="1" smtClean="0">
                <a:latin typeface="DVBW-TTYogesh" pitchFamily="2" charset="0"/>
              </a:rPr>
              <a:t>Öß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ÛéúŸÖß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Ûú¸üŸÖê</a:t>
            </a:r>
            <a:r>
              <a:rPr lang="en-US" sz="1800" dirty="0" smtClean="0">
                <a:latin typeface="DVBW-TTYogesh" pitchFamily="2" charset="0"/>
              </a:rPr>
              <a:t> ¾ÖÖ </a:t>
            </a:r>
            <a:r>
              <a:rPr lang="en-US" sz="1800" dirty="0" err="1" smtClean="0">
                <a:latin typeface="DVBW-TTYogesh" pitchFamily="2" charset="0"/>
              </a:rPr>
              <a:t>ŸÖß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ÛéúŸÖß</a:t>
            </a:r>
            <a:r>
              <a:rPr lang="en-US" sz="1800" dirty="0" smtClean="0">
                <a:latin typeface="DVBW-TTYogesh" pitchFamily="2" charset="0"/>
              </a:rPr>
              <a:t> ×ŸÖ»ÖÖ Ûú¸üÖ¾Öß »</a:t>
            </a:r>
            <a:r>
              <a:rPr lang="en-US" sz="1800" dirty="0" err="1" smtClean="0">
                <a:latin typeface="DVBW-TTYogesh" pitchFamily="2" charset="0"/>
              </a:rPr>
              <a:t>ÖÖÝÖŸÖê</a:t>
            </a:r>
            <a:r>
              <a:rPr lang="en-US" sz="1800" dirty="0" smtClean="0">
                <a:latin typeface="DVBW-TTYogesh" pitchFamily="2" charset="0"/>
              </a:rPr>
              <a:t> ŸµÖÖ </a:t>
            </a:r>
            <a:r>
              <a:rPr lang="en-US" sz="1800" dirty="0" err="1" smtClean="0">
                <a:latin typeface="DVBW-TTYogesh" pitchFamily="2" charset="0"/>
              </a:rPr>
              <a:t>ÛéúŸÖßÃÖ</a:t>
            </a:r>
            <a:r>
              <a:rPr lang="en-US" sz="1800" dirty="0" smtClean="0">
                <a:latin typeface="DVBW-TTYogesh" pitchFamily="2" charset="0"/>
              </a:rPr>
              <a:t> ŸµÖÖ ¾µÖŒŸÖß“Öß ³Öæ×´ÖÛúÖ ´</a:t>
            </a:r>
            <a:r>
              <a:rPr lang="en-US" sz="1800" dirty="0" err="1" smtClean="0">
                <a:latin typeface="DVBW-TTYogesh" pitchFamily="2" charset="0"/>
              </a:rPr>
              <a:t>ÆüÞÖŸÖÖŸÖ</a:t>
            </a:r>
            <a:r>
              <a:rPr lang="en-US" sz="1800" dirty="0" smtClean="0">
                <a:latin typeface="DVBW-TTYogesh" pitchFamily="2" charset="0"/>
              </a:rPr>
              <a:t>."</a:t>
            </a:r>
          </a:p>
          <a:p>
            <a:pPr algn="just"/>
            <a:r>
              <a:rPr lang="en-US" sz="1800" b="1" dirty="0" smtClean="0">
                <a:latin typeface="DVBW-TTYogesh" pitchFamily="2" charset="0"/>
              </a:rPr>
              <a:t>¤</a:t>
            </a:r>
            <a:r>
              <a:rPr lang="en-US" sz="1800" b="1" dirty="0" err="1" smtClean="0">
                <a:latin typeface="DVBW-TTYogesh" pitchFamily="2" charset="0"/>
              </a:rPr>
              <a:t>ü•ÖÖÔ</a:t>
            </a:r>
            <a:r>
              <a:rPr lang="en-US" sz="1800" b="1" dirty="0" smtClean="0">
                <a:latin typeface="DVBW-TTYogesh" pitchFamily="2" charset="0"/>
              </a:rPr>
              <a:t> :- </a:t>
            </a:r>
            <a:r>
              <a:rPr lang="en-US" sz="1800" dirty="0" smtClean="0">
                <a:latin typeface="DVBW-TTYogesh" pitchFamily="2" charset="0"/>
              </a:rPr>
              <a:t>¾µÖŒŸÖß“Öß </a:t>
            </a:r>
            <a:r>
              <a:rPr lang="en-US" sz="1800" dirty="0" err="1" smtClean="0">
                <a:latin typeface="DVBW-TTYogesh" pitchFamily="2" charset="0"/>
              </a:rPr>
              <a:t>ÃÖ´ÖÖ•ÖÖŸÖß»Ö</a:t>
            </a:r>
            <a:r>
              <a:rPr lang="en-US" sz="1800" dirty="0" smtClean="0">
                <a:latin typeface="DVBW-TTYogesh" pitchFamily="2" charset="0"/>
              </a:rPr>
              <a:t> ‹</a:t>
            </a:r>
            <a:r>
              <a:rPr lang="en-US" sz="1800" dirty="0" err="1" smtClean="0">
                <a:latin typeface="DVBW-TTYogesh" pitchFamily="2" charset="0"/>
              </a:rPr>
              <a:t>Ûú</a:t>
            </a:r>
            <a:r>
              <a:rPr lang="en-US" sz="1800" dirty="0" smtClean="0">
                <a:latin typeface="DVBW-TTYogesh" pitchFamily="2" charset="0"/>
              </a:rPr>
              <a:t> ×¾Ö×¿</a:t>
            </a:r>
            <a:r>
              <a:rPr lang="en-US" sz="1800" dirty="0" err="1" smtClean="0">
                <a:latin typeface="DVBW-TTYogesh" pitchFamily="2" charset="0"/>
              </a:rPr>
              <a:t>ÖÂ™ü</a:t>
            </a:r>
            <a:r>
              <a:rPr lang="en-US" sz="1800" dirty="0" smtClean="0">
                <a:latin typeface="DVBW-TTYogesh" pitchFamily="2" charset="0"/>
              </a:rPr>
              <a:t> ×</a:t>
            </a:r>
            <a:r>
              <a:rPr lang="en-US" sz="1800" dirty="0" err="1" smtClean="0">
                <a:latin typeface="DVBW-TTYogesh" pitchFamily="2" charset="0"/>
              </a:rPr>
              <a:t>Ã£ÖŸÖß</a:t>
            </a:r>
            <a:r>
              <a:rPr lang="en-US" sz="1800" dirty="0" smtClean="0">
                <a:latin typeface="DVBW-TTYogesh" pitchFamily="2" charset="0"/>
              </a:rPr>
              <a:t> ´</a:t>
            </a:r>
            <a:r>
              <a:rPr lang="en-US" sz="1800" dirty="0" err="1" smtClean="0">
                <a:latin typeface="DVBW-TTYogesh" pitchFamily="2" charset="0"/>
              </a:rPr>
              <a:t>ÆüÞÖ•Öê</a:t>
            </a:r>
            <a:r>
              <a:rPr lang="en-US" sz="1800" dirty="0" smtClean="0">
                <a:latin typeface="DVBW-TTYogesh" pitchFamily="2" charset="0"/>
              </a:rPr>
              <a:t> ¤</a:t>
            </a:r>
            <a:r>
              <a:rPr lang="en-US" sz="1800" dirty="0" err="1" smtClean="0">
                <a:latin typeface="DVBW-TTYogesh" pitchFamily="2" charset="0"/>
              </a:rPr>
              <a:t>ü•ÖÖÔ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ÆüÖêµÖ</a:t>
            </a:r>
            <a:r>
              <a:rPr lang="en-US" sz="1800" dirty="0" smtClean="0">
                <a:latin typeface="DVBW-TTYogesh" pitchFamily="2" charset="0"/>
              </a:rPr>
              <a:t>.  ‹</a:t>
            </a:r>
            <a:r>
              <a:rPr lang="en-US" sz="1800" dirty="0" err="1" smtClean="0">
                <a:latin typeface="DVBW-TTYogesh" pitchFamily="2" charset="0"/>
              </a:rPr>
              <a:t>ÛúÖ“Ö</a:t>
            </a:r>
            <a:r>
              <a:rPr lang="en-US" sz="1800" dirty="0" smtClean="0">
                <a:latin typeface="DVBW-TTYogesh" pitchFamily="2" charset="0"/>
              </a:rPr>
              <a:t> ¾µÖŒŸÖß †®</a:t>
            </a:r>
            <a:r>
              <a:rPr lang="en-US" sz="1800" dirty="0" err="1" smtClean="0">
                <a:latin typeface="DVBW-TTYogesh" pitchFamily="2" charset="0"/>
              </a:rPr>
              <a:t>ÖêÛú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ÝÖ™üÖ“Öß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ÃÖ¤üÃµÖ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ÃÖŸÖê</a:t>
            </a:r>
            <a:r>
              <a:rPr lang="en-US" sz="1800" dirty="0" smtClean="0">
                <a:latin typeface="DVBW-TTYogesh" pitchFamily="2" charset="0"/>
              </a:rPr>
              <a:t>.  ŸÖê¾ÆüÖ ¯</a:t>
            </a:r>
            <a:r>
              <a:rPr lang="en-US" sz="1800" dirty="0" err="1" smtClean="0">
                <a:latin typeface="DVBW-TTYogesh" pitchFamily="2" charset="0"/>
              </a:rPr>
              <a:t>ÖÏŸµÖêÛú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ÝÖ™üÖŸÖ</a:t>
            </a:r>
            <a:r>
              <a:rPr lang="en-US" sz="1800" dirty="0" smtClean="0">
                <a:latin typeface="DVBW-TTYogesh" pitchFamily="2" charset="0"/>
              </a:rPr>
              <a:t> ×ŸÖ»ÖÖ ×¾Ö×¿</a:t>
            </a:r>
            <a:r>
              <a:rPr lang="en-US" sz="1800" dirty="0" err="1" smtClean="0">
                <a:latin typeface="DVBW-TTYogesh" pitchFamily="2" charset="0"/>
              </a:rPr>
              <a:t>ÖÂ™ü</a:t>
            </a:r>
            <a:r>
              <a:rPr lang="en-US" sz="1800" dirty="0" smtClean="0">
                <a:latin typeface="DVBW-TTYogesh" pitchFamily="2" charset="0"/>
              </a:rPr>
              <a:t> Ã£ÖÖ®Ö †</a:t>
            </a:r>
            <a:r>
              <a:rPr lang="en-US" sz="1800" dirty="0" err="1" smtClean="0">
                <a:latin typeface="DVBW-TTYogesh" pitchFamily="2" charset="0"/>
              </a:rPr>
              <a:t>ÃÖŸÖê</a:t>
            </a:r>
            <a:r>
              <a:rPr lang="en-US" sz="1800" dirty="0" smtClean="0">
                <a:latin typeface="DVBW-TTYogesh" pitchFamily="2" charset="0"/>
              </a:rPr>
              <a:t>.  ‹ÛúÖ“Ö¾Öêôûß ¾µÖŒŸÖß †®</a:t>
            </a:r>
            <a:r>
              <a:rPr lang="en-US" sz="1800" dirty="0" err="1" smtClean="0">
                <a:latin typeface="DVBW-TTYogesh" pitchFamily="2" charset="0"/>
              </a:rPr>
              <a:t>ÖêÛú</a:t>
            </a:r>
            <a:r>
              <a:rPr lang="en-US" sz="1800" dirty="0" smtClean="0">
                <a:latin typeface="DVBW-TTYogesh" pitchFamily="2" charset="0"/>
              </a:rPr>
              <a:t> ¯</a:t>
            </a:r>
            <a:r>
              <a:rPr lang="en-US" sz="1800" dirty="0" err="1" smtClean="0">
                <a:latin typeface="DVBW-TTYogesh" pitchFamily="2" charset="0"/>
              </a:rPr>
              <a:t>ÖÏÛúÖ¸ü“Öß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Ã£ÖÖ®Öê</a:t>
            </a:r>
            <a:r>
              <a:rPr lang="en-US" sz="1800" dirty="0" smtClean="0">
                <a:latin typeface="DVBW-TTYogesh" pitchFamily="2" charset="0"/>
              </a:rPr>
              <a:t> ³ÖãÂÖ×¾ÖŸÖ †</a:t>
            </a:r>
            <a:r>
              <a:rPr lang="en-US" sz="1800" dirty="0" err="1" smtClean="0">
                <a:latin typeface="DVBW-TTYogesh" pitchFamily="2" charset="0"/>
              </a:rPr>
              <a:t>ÃÖŸÖê</a:t>
            </a:r>
            <a:r>
              <a:rPr lang="en-US" sz="1800" dirty="0" smtClean="0">
                <a:latin typeface="DVBW-TTYogesh" pitchFamily="2" charset="0"/>
              </a:rPr>
              <a:t>. </a:t>
            </a:r>
          </a:p>
          <a:p>
            <a:pPr algn="just"/>
            <a:r>
              <a:rPr lang="en-US" sz="1800" b="1" dirty="0" smtClean="0">
                <a:latin typeface="DVBW-TTYogesh" pitchFamily="2" charset="0"/>
              </a:rPr>
              <a:t>¾µÖÖÜµÖÖ :- 4) ¸</a:t>
            </a:r>
            <a:r>
              <a:rPr lang="en-US" sz="1800" b="1" dirty="0" err="1" smtClean="0">
                <a:latin typeface="DVBW-TTYogesh" pitchFamily="2" charset="0"/>
              </a:rPr>
              <a:t>üÖ</a:t>
            </a:r>
            <a:r>
              <a:rPr lang="en-US" sz="1800" b="1" dirty="0" smtClean="0">
                <a:latin typeface="DVBW-TTYogesh" pitchFamily="2" charset="0"/>
              </a:rPr>
              <a:t>»±ú ×»</a:t>
            </a:r>
            <a:r>
              <a:rPr lang="en-US" sz="1800" b="1" dirty="0" err="1" smtClean="0">
                <a:latin typeface="DVBW-TTYogesh" pitchFamily="2" charset="0"/>
              </a:rPr>
              <a:t>Ö™ü®Ö</a:t>
            </a:r>
            <a:r>
              <a:rPr lang="en-US" sz="1800" b="1" dirty="0" smtClean="0">
                <a:latin typeface="DVBW-TTYogesh" pitchFamily="2" charset="0"/>
              </a:rPr>
              <a:t> :- </a:t>
            </a:r>
            <a:r>
              <a:rPr lang="en-US" sz="1800" dirty="0" smtClean="0">
                <a:latin typeface="DVBW-TTYogesh" pitchFamily="2" charset="0"/>
              </a:rPr>
              <a:t>"</a:t>
            </a:r>
            <a:r>
              <a:rPr lang="en-US" sz="1800" dirty="0" err="1" smtClean="0">
                <a:latin typeface="DVBW-TTYogesh" pitchFamily="2" charset="0"/>
              </a:rPr>
              <a:t>ÛÖêÞÖŸµÖÖÆüß</a:t>
            </a:r>
            <a:r>
              <a:rPr lang="en-US" sz="1800" dirty="0" smtClean="0">
                <a:latin typeface="DVBW-TTYogesh" pitchFamily="2" charset="0"/>
              </a:rPr>
              <a:t> ¾µÖŒŸÖß»ÖÖ ×¾Ö×¿</a:t>
            </a:r>
            <a:r>
              <a:rPr lang="en-US" sz="1800" dirty="0" err="1" smtClean="0">
                <a:latin typeface="DVBW-TTYogesh" pitchFamily="2" charset="0"/>
              </a:rPr>
              <a:t>ÖÂ™ü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ÃÖÓ‘Ö™ü®ÖêŸÖ</a:t>
            </a:r>
            <a:r>
              <a:rPr lang="en-US" sz="1800" dirty="0" smtClean="0">
                <a:latin typeface="DVBW-TTYogesh" pitchFamily="2" charset="0"/>
              </a:rPr>
              <a:t> ×¾Ö×¿</a:t>
            </a:r>
            <a:r>
              <a:rPr lang="en-US" sz="1800" dirty="0" err="1" smtClean="0">
                <a:latin typeface="DVBW-TTYogesh" pitchFamily="2" charset="0"/>
              </a:rPr>
              <a:t>ÖÂ™ü</a:t>
            </a:r>
            <a:r>
              <a:rPr lang="en-US" sz="1800" dirty="0" smtClean="0">
                <a:latin typeface="DVBW-TTYogesh" pitchFamily="2" charset="0"/>
              </a:rPr>
              <a:t> </a:t>
            </a:r>
            <a:r>
              <a:rPr lang="en-US" sz="1800" dirty="0" err="1" smtClean="0">
                <a:latin typeface="DVBW-TTYogesh" pitchFamily="2" charset="0"/>
              </a:rPr>
              <a:t>ÛúÖôûÖŸÖ</a:t>
            </a:r>
            <a:r>
              <a:rPr lang="en-US" sz="1800" dirty="0" smtClean="0">
                <a:latin typeface="DVBW-TTYogesh" pitchFamily="2" charset="0"/>
              </a:rPr>
              <a:t> •</a:t>
            </a:r>
            <a:r>
              <a:rPr lang="en-US" sz="1800" dirty="0" err="1" smtClean="0">
                <a:latin typeface="DVBW-TTYogesh" pitchFamily="2" charset="0"/>
              </a:rPr>
              <a:t>Öê</a:t>
            </a:r>
            <a:r>
              <a:rPr lang="en-US" sz="1800" dirty="0" smtClean="0">
                <a:latin typeface="DVBW-TTYogesh" pitchFamily="2" charset="0"/>
              </a:rPr>
              <a:t> Ã£ÖÖ®Ö ¯ÖÏÖ¯ŸÖ —</a:t>
            </a:r>
            <a:r>
              <a:rPr lang="en-US" sz="1800" dirty="0" err="1" smtClean="0">
                <a:latin typeface="DVBW-TTYogesh" pitchFamily="2" charset="0"/>
              </a:rPr>
              <a:t>ÖÖ»Öê»Öê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ÃÖŸÖê</a:t>
            </a:r>
            <a:r>
              <a:rPr lang="en-US" sz="1800" dirty="0" smtClean="0">
                <a:latin typeface="DVBW-TTYogesh" pitchFamily="2" charset="0"/>
              </a:rPr>
              <a:t> ŸµÖÖ»ÖÖ ŸµÖÖ ¾µÖŒŸÖß“ÖÖ ¤</a:t>
            </a:r>
            <a:r>
              <a:rPr lang="en-US" sz="1800" dirty="0" err="1" smtClean="0">
                <a:latin typeface="DVBW-TTYogesh" pitchFamily="2" charset="0"/>
              </a:rPr>
              <a:t>ü•ÖÖÔ</a:t>
            </a:r>
            <a:r>
              <a:rPr lang="en-US" sz="1800" dirty="0" smtClean="0">
                <a:latin typeface="DVBW-TTYogesh" pitchFamily="2" charset="0"/>
              </a:rPr>
              <a:t> †</a:t>
            </a:r>
            <a:r>
              <a:rPr lang="en-US" sz="1800" dirty="0" err="1" smtClean="0">
                <a:latin typeface="DVBW-TTYogesh" pitchFamily="2" charset="0"/>
              </a:rPr>
              <a:t>ÃÖê</a:t>
            </a:r>
            <a:r>
              <a:rPr lang="en-US" sz="1800" dirty="0" smtClean="0">
                <a:latin typeface="DVBW-TTYogesh" pitchFamily="2" charset="0"/>
              </a:rPr>
              <a:t> ´</a:t>
            </a:r>
            <a:r>
              <a:rPr lang="en-US" sz="1800" dirty="0" err="1" smtClean="0">
                <a:latin typeface="DVBW-TTYogesh" pitchFamily="2" charset="0"/>
              </a:rPr>
              <a:t>ÆüÞÖŸÖÖŸÖ</a:t>
            </a:r>
            <a:r>
              <a:rPr lang="en-US" sz="1800" dirty="0" smtClean="0">
                <a:latin typeface="DVBW-TTYogesh" pitchFamily="2" charset="0"/>
              </a:rPr>
              <a:t>."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497</TotalTime>
  <Words>64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²Öß.‹. ¯ÖÏ£Ö´Ö ¾ÖÂÖÔ   ÃÖ´ÖÖ•Ö¿ÖÖÃ¡ÖÖ“Öê   Ã¾Ö¹ý¯Ö  ÃÖ´ÖÖ•Ö¿ÖÖÃ¡ÖßµÖ ´Öã»Ö³ÖãŸÖ ÃÖÓÛú»¯Ö®ÖÖ  ÜÖê¡Öß ‹“Ö. †Ö¸ü. (ÃÖ´ÖÖ•Ö¿ÖÖÃ¡Ö ×¾Ö³ÖÖÝÖ ¯ÖÏ´ÖãÜÖ)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²Öß.‹. ¯ÖÏ£Ö´Ö ¾ÖÂÖÔ   ÃÖ´ÖÖ•Ö¿ÖÖÃ¡ÖÖ“Öê   Ã¾Ö¹ý¯Ö ÃÖ´ÖÖ•Ö¿ÖÖÃ¡ÖßµÖ ´Öã»Ö³ÖãŸÖ ÃÖÓÛú»¯Ö®ÖÖ</dc:title>
  <dc:creator>Parth</dc:creator>
  <cp:lastModifiedBy>Shree</cp:lastModifiedBy>
  <cp:revision>179</cp:revision>
  <dcterms:created xsi:type="dcterms:W3CDTF">2017-11-24T15:24:03Z</dcterms:created>
  <dcterms:modified xsi:type="dcterms:W3CDTF">2017-11-29T09:34:13Z</dcterms:modified>
</cp:coreProperties>
</file>